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9" r:id="rId15"/>
    <p:sldId id="271" r:id="rId16"/>
    <p:sldId id="272" r:id="rId17"/>
    <p:sldId id="268"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p:scale>
          <a:sx n="66" d="100"/>
          <a:sy n="66" d="100"/>
        </p:scale>
        <p:origin x="1166"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520D74-02C1-4B45-914A-C4AE2A99A9BD}"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FF0BEBF1-5897-4F63-94F2-A4245CD77ADD}">
      <dgm:prSet custT="1"/>
      <dgm:spPr>
        <a:noFill/>
        <a:ln>
          <a:noFill/>
        </a:ln>
      </dgm:spPr>
      <dgm:t>
        <a:bodyPr/>
        <a:lstStyle/>
        <a:p>
          <a:r>
            <a:rPr lang="en-US" sz="1800" b="0" u="none" dirty="0">
              <a:solidFill>
                <a:schemeClr val="bg1"/>
              </a:solidFill>
              <a:latin typeface="Arial Black" panose="020B0A04020102020204" pitchFamily="34" charset="0"/>
              <a:ea typeface="SimSun-ExtB" panose="02010609060101010101" pitchFamily="49" charset="-122"/>
            </a:rPr>
            <a:t>Simplifies motor control with Arduino</a:t>
          </a:r>
          <a:endParaRPr lang="en-IN" sz="1800" b="0" u="none" dirty="0">
            <a:solidFill>
              <a:schemeClr val="bg1"/>
            </a:solidFill>
            <a:latin typeface="Arial Black" panose="020B0A04020102020204" pitchFamily="34" charset="0"/>
            <a:ea typeface="SimSun-ExtB" panose="02010609060101010101" pitchFamily="49" charset="-122"/>
          </a:endParaRPr>
        </a:p>
      </dgm:t>
    </dgm:pt>
    <dgm:pt modelId="{88E96EB9-2710-4A11-9947-B67A840B8EDC}" type="parTrans" cxnId="{349E8F35-E2F4-4C3C-A727-FC4E82DAFD63}">
      <dgm:prSet/>
      <dgm:spPr/>
      <dgm:t>
        <a:bodyPr/>
        <a:lstStyle/>
        <a:p>
          <a:endParaRPr lang="en-IN" b="1">
            <a:latin typeface="Arial Black" panose="020B0A04020102020204" pitchFamily="34" charset="0"/>
          </a:endParaRPr>
        </a:p>
      </dgm:t>
    </dgm:pt>
    <dgm:pt modelId="{69C77993-9D42-4C85-96D7-8CE444490573}" type="sibTrans" cxnId="{349E8F35-E2F4-4C3C-A727-FC4E82DAFD63}">
      <dgm:prSet/>
      <dgm:spPr/>
      <dgm:t>
        <a:bodyPr/>
        <a:lstStyle/>
        <a:p>
          <a:endParaRPr lang="en-IN" b="1">
            <a:latin typeface="Arial Black" panose="020B0A04020102020204" pitchFamily="34" charset="0"/>
          </a:endParaRPr>
        </a:p>
      </dgm:t>
    </dgm:pt>
    <dgm:pt modelId="{CA0C21DF-7DA2-44F0-B650-F038F01380DD}">
      <dgm:prSet custT="1"/>
      <dgm:spPr>
        <a:noFill/>
        <a:ln>
          <a:noFill/>
        </a:ln>
      </dgm:spPr>
      <dgm:t>
        <a:bodyPr/>
        <a:lstStyle/>
        <a:p>
          <a:r>
            <a:rPr lang="en-US" sz="1800" b="0" u="none" dirty="0">
              <a:solidFill>
                <a:schemeClr val="bg1"/>
              </a:solidFill>
              <a:latin typeface="Arial Black" panose="020B0A04020102020204" pitchFamily="34" charset="0"/>
              <a:ea typeface="SimSun-ExtB" panose="02010609060101010101" pitchFamily="49" charset="-122"/>
            </a:rPr>
            <a:t>Handles high currents (up to 600mA per channel)</a:t>
          </a:r>
          <a:endParaRPr lang="en-IN" sz="1800" b="0" u="none" dirty="0">
            <a:solidFill>
              <a:schemeClr val="bg1"/>
            </a:solidFill>
            <a:latin typeface="Arial Black" panose="020B0A04020102020204" pitchFamily="34" charset="0"/>
            <a:ea typeface="SimSun-ExtB" panose="02010609060101010101" pitchFamily="49" charset="-122"/>
          </a:endParaRPr>
        </a:p>
      </dgm:t>
    </dgm:pt>
    <dgm:pt modelId="{89A44616-96E9-47D3-8EE3-8671E38FF7A1}" type="parTrans" cxnId="{85C07489-1AD0-427B-BBDC-455694BE863F}">
      <dgm:prSet/>
      <dgm:spPr/>
      <dgm:t>
        <a:bodyPr/>
        <a:lstStyle/>
        <a:p>
          <a:endParaRPr lang="en-IN" b="1">
            <a:latin typeface="Arial Black" panose="020B0A04020102020204" pitchFamily="34" charset="0"/>
          </a:endParaRPr>
        </a:p>
      </dgm:t>
    </dgm:pt>
    <dgm:pt modelId="{42AC9BC0-5322-4637-9452-E71518CB8153}" type="sibTrans" cxnId="{85C07489-1AD0-427B-BBDC-455694BE863F}">
      <dgm:prSet/>
      <dgm:spPr/>
      <dgm:t>
        <a:bodyPr/>
        <a:lstStyle/>
        <a:p>
          <a:endParaRPr lang="en-IN" b="1">
            <a:latin typeface="Arial Black" panose="020B0A04020102020204" pitchFamily="34" charset="0"/>
          </a:endParaRPr>
        </a:p>
      </dgm:t>
    </dgm:pt>
    <dgm:pt modelId="{D110220F-BB5B-4CDF-B0DD-75F027A018CB}">
      <dgm:prSet custT="1"/>
      <dgm:spPr>
        <a:noFill/>
        <a:ln>
          <a:noFill/>
        </a:ln>
      </dgm:spPr>
      <dgm:t>
        <a:bodyPr/>
        <a:lstStyle/>
        <a:p>
          <a:r>
            <a:rPr lang="en-US" sz="1800" b="0" u="none" dirty="0">
              <a:solidFill>
                <a:schemeClr val="bg1"/>
              </a:solidFill>
              <a:latin typeface="Arial Black" panose="020B0A04020102020204" pitchFamily="34" charset="0"/>
              <a:ea typeface="SimSun-ExtB" panose="02010609060101010101" pitchFamily="49" charset="-122"/>
            </a:rPr>
            <a:t>Enables bidirectional control of two DC motors or one stepper motor</a:t>
          </a:r>
          <a:endParaRPr lang="en-IN" sz="1800" b="0" u="none" dirty="0">
            <a:solidFill>
              <a:schemeClr val="bg1"/>
            </a:solidFill>
            <a:latin typeface="Arial Black" panose="020B0A04020102020204" pitchFamily="34" charset="0"/>
            <a:ea typeface="SimSun-ExtB" panose="02010609060101010101" pitchFamily="49" charset="-122"/>
          </a:endParaRPr>
        </a:p>
      </dgm:t>
    </dgm:pt>
    <dgm:pt modelId="{13757EF1-89B5-42EF-B806-FA25A381858B}" type="parTrans" cxnId="{8A8D8C93-35A2-40D8-ADA3-FE42EAB4ED1A}">
      <dgm:prSet/>
      <dgm:spPr/>
      <dgm:t>
        <a:bodyPr/>
        <a:lstStyle/>
        <a:p>
          <a:endParaRPr lang="en-IN" b="1">
            <a:latin typeface="Arial Black" panose="020B0A04020102020204" pitchFamily="34" charset="0"/>
          </a:endParaRPr>
        </a:p>
      </dgm:t>
    </dgm:pt>
    <dgm:pt modelId="{3DBC2FFC-A9BF-4FD5-800C-94516BEB163F}" type="sibTrans" cxnId="{8A8D8C93-35A2-40D8-ADA3-FE42EAB4ED1A}">
      <dgm:prSet/>
      <dgm:spPr/>
      <dgm:t>
        <a:bodyPr/>
        <a:lstStyle/>
        <a:p>
          <a:endParaRPr lang="en-IN" b="1">
            <a:latin typeface="Arial Black" panose="020B0A04020102020204" pitchFamily="34" charset="0"/>
          </a:endParaRPr>
        </a:p>
      </dgm:t>
    </dgm:pt>
    <dgm:pt modelId="{D2F34612-4FB6-4DE1-859F-41F20A3D3A6E}">
      <dgm:prSet custT="1"/>
      <dgm:spPr>
        <a:noFill/>
        <a:ln>
          <a:noFill/>
        </a:ln>
      </dgm:spPr>
      <dgm:t>
        <a:bodyPr/>
        <a:lstStyle/>
        <a:p>
          <a:r>
            <a:rPr lang="en-US" sz="1800" b="0" u="none" dirty="0">
              <a:solidFill>
                <a:schemeClr val="bg1"/>
              </a:solidFill>
              <a:latin typeface="Arial Black" panose="020B0A04020102020204" pitchFamily="34" charset="0"/>
              <a:ea typeface="SimSun-ExtB" panose="02010609060101010101" pitchFamily="49" charset="-122"/>
            </a:rPr>
            <a:t>Built-in diodes for protection against back EMF</a:t>
          </a:r>
          <a:endParaRPr lang="en-IN" sz="1800" b="0" u="none" dirty="0">
            <a:solidFill>
              <a:schemeClr val="bg1"/>
            </a:solidFill>
            <a:latin typeface="Arial Black" panose="020B0A04020102020204" pitchFamily="34" charset="0"/>
            <a:ea typeface="SimSun-ExtB" panose="02010609060101010101" pitchFamily="49" charset="-122"/>
          </a:endParaRPr>
        </a:p>
      </dgm:t>
    </dgm:pt>
    <dgm:pt modelId="{5FFA451E-DDAE-477C-989A-8428A5609DCD}" type="parTrans" cxnId="{080A9FB7-4EA7-4EBE-8B46-E0DBB1EECD3F}">
      <dgm:prSet/>
      <dgm:spPr/>
      <dgm:t>
        <a:bodyPr/>
        <a:lstStyle/>
        <a:p>
          <a:endParaRPr lang="en-IN" b="1">
            <a:latin typeface="Arial Black" panose="020B0A04020102020204" pitchFamily="34" charset="0"/>
          </a:endParaRPr>
        </a:p>
      </dgm:t>
    </dgm:pt>
    <dgm:pt modelId="{4763F314-9987-4499-8AF2-4372B8ACB0F8}" type="sibTrans" cxnId="{080A9FB7-4EA7-4EBE-8B46-E0DBB1EECD3F}">
      <dgm:prSet/>
      <dgm:spPr/>
      <dgm:t>
        <a:bodyPr/>
        <a:lstStyle/>
        <a:p>
          <a:endParaRPr lang="en-IN" b="1">
            <a:latin typeface="Arial Black" panose="020B0A04020102020204" pitchFamily="34" charset="0"/>
          </a:endParaRPr>
        </a:p>
      </dgm:t>
    </dgm:pt>
    <dgm:pt modelId="{EC68BF9A-391F-46BC-81F5-DC6776FBDE45}">
      <dgm:prSet custT="1"/>
      <dgm:spPr>
        <a:noFill/>
        <a:ln>
          <a:noFill/>
        </a:ln>
      </dgm:spPr>
      <dgm:t>
        <a:bodyPr/>
        <a:lstStyle/>
        <a:p>
          <a:r>
            <a:rPr lang="en-US" sz="1800" b="0" u="none">
              <a:solidFill>
                <a:schemeClr val="bg1"/>
              </a:solidFill>
              <a:latin typeface="Arial Black" panose="020B0A04020102020204" pitchFamily="34" charset="0"/>
              <a:ea typeface="SimSun-ExtB" panose="02010609060101010101" pitchFamily="49" charset="-122"/>
            </a:rPr>
            <a:t>Reduces need for external components</a:t>
          </a:r>
          <a:endParaRPr lang="en-IN" sz="1800" b="0" u="none">
            <a:solidFill>
              <a:schemeClr val="bg1"/>
            </a:solidFill>
            <a:latin typeface="Arial Black" panose="020B0A04020102020204" pitchFamily="34" charset="0"/>
            <a:ea typeface="SimSun-ExtB" panose="02010609060101010101" pitchFamily="49" charset="-122"/>
          </a:endParaRPr>
        </a:p>
      </dgm:t>
    </dgm:pt>
    <dgm:pt modelId="{3C5A880A-3B44-4446-85F5-2BE2DF9E3699}" type="parTrans" cxnId="{0985EF7A-9316-4209-9217-EABCEF1662A6}">
      <dgm:prSet/>
      <dgm:spPr/>
      <dgm:t>
        <a:bodyPr/>
        <a:lstStyle/>
        <a:p>
          <a:endParaRPr lang="en-IN" b="1">
            <a:latin typeface="Arial Black" panose="020B0A04020102020204" pitchFamily="34" charset="0"/>
          </a:endParaRPr>
        </a:p>
      </dgm:t>
    </dgm:pt>
    <dgm:pt modelId="{A1A9D319-79E8-4C87-945A-302433A2AEF8}" type="sibTrans" cxnId="{0985EF7A-9316-4209-9217-EABCEF1662A6}">
      <dgm:prSet/>
      <dgm:spPr/>
      <dgm:t>
        <a:bodyPr/>
        <a:lstStyle/>
        <a:p>
          <a:endParaRPr lang="en-IN" b="1">
            <a:latin typeface="Arial Black" panose="020B0A04020102020204" pitchFamily="34" charset="0"/>
          </a:endParaRPr>
        </a:p>
      </dgm:t>
    </dgm:pt>
    <dgm:pt modelId="{88AB7292-370F-4F2A-80CA-F167859E4BC5}">
      <dgm:prSet custT="1"/>
      <dgm:spPr>
        <a:noFill/>
        <a:ln>
          <a:noFill/>
        </a:ln>
      </dgm:spPr>
      <dgm:t>
        <a:bodyPr/>
        <a:lstStyle/>
        <a:p>
          <a:r>
            <a:rPr lang="en-US" sz="1800" b="0" u="none" dirty="0">
              <a:solidFill>
                <a:schemeClr val="bg1"/>
              </a:solidFill>
              <a:latin typeface="Arial Black" panose="020B0A04020102020204" pitchFamily="34" charset="0"/>
              <a:ea typeface="SimSun-ExtB" panose="02010609060101010101" pitchFamily="49" charset="-122"/>
            </a:rPr>
            <a:t>Compatible with popular development boards like Arduino</a:t>
          </a:r>
          <a:endParaRPr lang="en-IN" sz="1800" b="0" u="none" dirty="0">
            <a:solidFill>
              <a:schemeClr val="bg1"/>
            </a:solidFill>
            <a:latin typeface="Arial Black" panose="020B0A04020102020204" pitchFamily="34" charset="0"/>
            <a:ea typeface="SimSun-ExtB" panose="02010609060101010101" pitchFamily="49" charset="-122"/>
          </a:endParaRPr>
        </a:p>
      </dgm:t>
    </dgm:pt>
    <dgm:pt modelId="{81BCE1B6-D159-4BD1-9454-8C0C67389AB3}" type="parTrans" cxnId="{0D2D60EF-BDAB-41EB-9AC3-84E7162B56B4}">
      <dgm:prSet/>
      <dgm:spPr/>
      <dgm:t>
        <a:bodyPr/>
        <a:lstStyle/>
        <a:p>
          <a:endParaRPr lang="en-IN" b="1">
            <a:latin typeface="Arial Black" panose="020B0A04020102020204" pitchFamily="34" charset="0"/>
          </a:endParaRPr>
        </a:p>
      </dgm:t>
    </dgm:pt>
    <dgm:pt modelId="{9E53614F-F7A7-40B6-B672-F0C198B6AEEF}" type="sibTrans" cxnId="{0D2D60EF-BDAB-41EB-9AC3-84E7162B56B4}">
      <dgm:prSet/>
      <dgm:spPr/>
      <dgm:t>
        <a:bodyPr/>
        <a:lstStyle/>
        <a:p>
          <a:endParaRPr lang="en-IN" b="1">
            <a:latin typeface="Arial Black" panose="020B0A04020102020204" pitchFamily="34" charset="0"/>
          </a:endParaRPr>
        </a:p>
      </dgm:t>
    </dgm:pt>
    <dgm:pt modelId="{3A392BD6-C39E-481E-8EAF-408E5CDD8A8E}" type="pres">
      <dgm:prSet presAssocID="{92520D74-02C1-4B45-914A-C4AE2A99A9BD}" presName="diagram" presStyleCnt="0">
        <dgm:presLayoutVars>
          <dgm:chPref val="1"/>
          <dgm:dir/>
          <dgm:animOne val="branch"/>
          <dgm:animLvl val="lvl"/>
          <dgm:resizeHandles/>
        </dgm:presLayoutVars>
      </dgm:prSet>
      <dgm:spPr/>
    </dgm:pt>
    <dgm:pt modelId="{57ABD963-2B31-4165-888A-A6ED8EDD757D}" type="pres">
      <dgm:prSet presAssocID="{FF0BEBF1-5897-4F63-94F2-A4245CD77ADD}" presName="root" presStyleCnt="0"/>
      <dgm:spPr/>
    </dgm:pt>
    <dgm:pt modelId="{114081B8-7B42-445C-9397-7044565F33D4}" type="pres">
      <dgm:prSet presAssocID="{FF0BEBF1-5897-4F63-94F2-A4245CD77ADD}" presName="rootComposite" presStyleCnt="0"/>
      <dgm:spPr/>
    </dgm:pt>
    <dgm:pt modelId="{033517C1-0402-4676-A666-867659BCE4D3}" type="pres">
      <dgm:prSet presAssocID="{FF0BEBF1-5897-4F63-94F2-A4245CD77ADD}" presName="rootText" presStyleLbl="node1" presStyleIdx="0" presStyleCnt="6"/>
      <dgm:spPr/>
    </dgm:pt>
    <dgm:pt modelId="{32422BFC-AD4E-4CF6-86E3-8561A453C8AB}" type="pres">
      <dgm:prSet presAssocID="{FF0BEBF1-5897-4F63-94F2-A4245CD77ADD}" presName="rootConnector" presStyleLbl="node1" presStyleIdx="0" presStyleCnt="6"/>
      <dgm:spPr/>
    </dgm:pt>
    <dgm:pt modelId="{692A8FF8-DC80-4FB4-A0F4-9F9FABBE4B83}" type="pres">
      <dgm:prSet presAssocID="{FF0BEBF1-5897-4F63-94F2-A4245CD77ADD}" presName="childShape" presStyleCnt="0"/>
      <dgm:spPr/>
    </dgm:pt>
    <dgm:pt modelId="{1AFE7BF8-BE07-482C-A790-8F8F1CC57A1D}" type="pres">
      <dgm:prSet presAssocID="{CA0C21DF-7DA2-44F0-B650-F038F01380DD}" presName="root" presStyleCnt="0"/>
      <dgm:spPr/>
    </dgm:pt>
    <dgm:pt modelId="{DB8EFF30-BC58-4359-BCEE-BFFC09A3BADA}" type="pres">
      <dgm:prSet presAssocID="{CA0C21DF-7DA2-44F0-B650-F038F01380DD}" presName="rootComposite" presStyleCnt="0"/>
      <dgm:spPr/>
    </dgm:pt>
    <dgm:pt modelId="{F9EA096D-33A1-4145-98BC-F22D1CA7E130}" type="pres">
      <dgm:prSet presAssocID="{CA0C21DF-7DA2-44F0-B650-F038F01380DD}" presName="rootText" presStyleLbl="node1" presStyleIdx="1" presStyleCnt="6"/>
      <dgm:spPr/>
    </dgm:pt>
    <dgm:pt modelId="{84D14541-B95D-4922-A4BB-37FE23F96F65}" type="pres">
      <dgm:prSet presAssocID="{CA0C21DF-7DA2-44F0-B650-F038F01380DD}" presName="rootConnector" presStyleLbl="node1" presStyleIdx="1" presStyleCnt="6"/>
      <dgm:spPr/>
    </dgm:pt>
    <dgm:pt modelId="{050893E7-FB70-4AFD-B9C5-15C1FEA1145E}" type="pres">
      <dgm:prSet presAssocID="{CA0C21DF-7DA2-44F0-B650-F038F01380DD}" presName="childShape" presStyleCnt="0"/>
      <dgm:spPr/>
    </dgm:pt>
    <dgm:pt modelId="{F5041BFE-AE65-4F4D-8D2C-3DD1BFBA83E9}" type="pres">
      <dgm:prSet presAssocID="{D110220F-BB5B-4CDF-B0DD-75F027A018CB}" presName="root" presStyleCnt="0"/>
      <dgm:spPr/>
    </dgm:pt>
    <dgm:pt modelId="{D44F94AA-D142-4FF4-8C16-5DDF34B98609}" type="pres">
      <dgm:prSet presAssocID="{D110220F-BB5B-4CDF-B0DD-75F027A018CB}" presName="rootComposite" presStyleCnt="0"/>
      <dgm:spPr/>
    </dgm:pt>
    <dgm:pt modelId="{026088B6-AA6D-4FC8-A5BA-EC18B7D3576B}" type="pres">
      <dgm:prSet presAssocID="{D110220F-BB5B-4CDF-B0DD-75F027A018CB}" presName="rootText" presStyleLbl="node1" presStyleIdx="2" presStyleCnt="6" custScaleX="131863"/>
      <dgm:spPr/>
    </dgm:pt>
    <dgm:pt modelId="{C0A525BE-77FE-452D-9AD2-F46C10330608}" type="pres">
      <dgm:prSet presAssocID="{D110220F-BB5B-4CDF-B0DD-75F027A018CB}" presName="rootConnector" presStyleLbl="node1" presStyleIdx="2" presStyleCnt="6"/>
      <dgm:spPr/>
    </dgm:pt>
    <dgm:pt modelId="{E03EBC84-844E-41FF-A46A-CD235B84E61A}" type="pres">
      <dgm:prSet presAssocID="{D110220F-BB5B-4CDF-B0DD-75F027A018CB}" presName="childShape" presStyleCnt="0"/>
      <dgm:spPr/>
    </dgm:pt>
    <dgm:pt modelId="{3B8D6669-3DB0-4840-922A-51941F018CD4}" type="pres">
      <dgm:prSet presAssocID="{D2F34612-4FB6-4DE1-859F-41F20A3D3A6E}" presName="root" presStyleCnt="0"/>
      <dgm:spPr/>
    </dgm:pt>
    <dgm:pt modelId="{2E3347DA-C04D-4991-BB06-722EB0B3EBDC}" type="pres">
      <dgm:prSet presAssocID="{D2F34612-4FB6-4DE1-859F-41F20A3D3A6E}" presName="rootComposite" presStyleCnt="0"/>
      <dgm:spPr/>
    </dgm:pt>
    <dgm:pt modelId="{FF06CC2E-FC86-4320-B7EB-66976B835767}" type="pres">
      <dgm:prSet presAssocID="{D2F34612-4FB6-4DE1-859F-41F20A3D3A6E}" presName="rootText" presStyleLbl="node1" presStyleIdx="3" presStyleCnt="6"/>
      <dgm:spPr/>
    </dgm:pt>
    <dgm:pt modelId="{6BD5341E-ECD0-4EDE-8757-FF332E24DA83}" type="pres">
      <dgm:prSet presAssocID="{D2F34612-4FB6-4DE1-859F-41F20A3D3A6E}" presName="rootConnector" presStyleLbl="node1" presStyleIdx="3" presStyleCnt="6"/>
      <dgm:spPr/>
    </dgm:pt>
    <dgm:pt modelId="{1408A605-18DA-4B33-99FA-DEE4A45CE54F}" type="pres">
      <dgm:prSet presAssocID="{D2F34612-4FB6-4DE1-859F-41F20A3D3A6E}" presName="childShape" presStyleCnt="0"/>
      <dgm:spPr/>
    </dgm:pt>
    <dgm:pt modelId="{FEA8FD58-EF07-42A1-A1A2-530C6433594D}" type="pres">
      <dgm:prSet presAssocID="{EC68BF9A-391F-46BC-81F5-DC6776FBDE45}" presName="root" presStyleCnt="0"/>
      <dgm:spPr/>
    </dgm:pt>
    <dgm:pt modelId="{9D70C8DB-030E-48FC-BF2D-1508801BEA09}" type="pres">
      <dgm:prSet presAssocID="{EC68BF9A-391F-46BC-81F5-DC6776FBDE45}" presName="rootComposite" presStyleCnt="0"/>
      <dgm:spPr/>
    </dgm:pt>
    <dgm:pt modelId="{1178645E-B5D1-4734-9101-7FE6B4512246}" type="pres">
      <dgm:prSet presAssocID="{EC68BF9A-391F-46BC-81F5-DC6776FBDE45}" presName="rootText" presStyleLbl="node1" presStyleIdx="4" presStyleCnt="6"/>
      <dgm:spPr/>
    </dgm:pt>
    <dgm:pt modelId="{38DE6788-0251-4001-B209-D41A4E0A029B}" type="pres">
      <dgm:prSet presAssocID="{EC68BF9A-391F-46BC-81F5-DC6776FBDE45}" presName="rootConnector" presStyleLbl="node1" presStyleIdx="4" presStyleCnt="6"/>
      <dgm:spPr/>
    </dgm:pt>
    <dgm:pt modelId="{5BBF8EA3-CEFA-4E6D-B783-380E25F4F94D}" type="pres">
      <dgm:prSet presAssocID="{EC68BF9A-391F-46BC-81F5-DC6776FBDE45}" presName="childShape" presStyleCnt="0"/>
      <dgm:spPr/>
    </dgm:pt>
    <dgm:pt modelId="{E5918B33-F9CA-4CC7-9E9E-F0E66ACB6D9E}" type="pres">
      <dgm:prSet presAssocID="{88AB7292-370F-4F2A-80CA-F167859E4BC5}" presName="root" presStyleCnt="0"/>
      <dgm:spPr/>
    </dgm:pt>
    <dgm:pt modelId="{C6EC2722-4136-4D2E-B3F0-5088F32D2205}" type="pres">
      <dgm:prSet presAssocID="{88AB7292-370F-4F2A-80CA-F167859E4BC5}" presName="rootComposite" presStyleCnt="0"/>
      <dgm:spPr/>
    </dgm:pt>
    <dgm:pt modelId="{C9226FEE-A61F-44E8-B4DA-63F5CF4034CD}" type="pres">
      <dgm:prSet presAssocID="{88AB7292-370F-4F2A-80CA-F167859E4BC5}" presName="rootText" presStyleLbl="node1" presStyleIdx="5" presStyleCnt="6" custScaleX="124905"/>
      <dgm:spPr/>
    </dgm:pt>
    <dgm:pt modelId="{46B6ED96-16D1-4311-8DAC-7B6F9107F056}" type="pres">
      <dgm:prSet presAssocID="{88AB7292-370F-4F2A-80CA-F167859E4BC5}" presName="rootConnector" presStyleLbl="node1" presStyleIdx="5" presStyleCnt="6"/>
      <dgm:spPr/>
    </dgm:pt>
    <dgm:pt modelId="{7EFE7459-7482-47B1-BF17-19FB3D694BDA}" type="pres">
      <dgm:prSet presAssocID="{88AB7292-370F-4F2A-80CA-F167859E4BC5}" presName="childShape" presStyleCnt="0"/>
      <dgm:spPr/>
    </dgm:pt>
  </dgm:ptLst>
  <dgm:cxnLst>
    <dgm:cxn modelId="{2524F012-B22B-4B1E-9B52-87F6CFC1B75E}" type="presOf" srcId="{88AB7292-370F-4F2A-80CA-F167859E4BC5}" destId="{C9226FEE-A61F-44E8-B4DA-63F5CF4034CD}" srcOrd="0" destOrd="0" presId="urn:microsoft.com/office/officeart/2005/8/layout/hierarchy3"/>
    <dgm:cxn modelId="{D3DB9824-BB31-4B34-913C-D13FFF3C55D2}" type="presOf" srcId="{CA0C21DF-7DA2-44F0-B650-F038F01380DD}" destId="{84D14541-B95D-4922-A4BB-37FE23F96F65}" srcOrd="1" destOrd="0" presId="urn:microsoft.com/office/officeart/2005/8/layout/hierarchy3"/>
    <dgm:cxn modelId="{349E8F35-E2F4-4C3C-A727-FC4E82DAFD63}" srcId="{92520D74-02C1-4B45-914A-C4AE2A99A9BD}" destId="{FF0BEBF1-5897-4F63-94F2-A4245CD77ADD}" srcOrd="0" destOrd="0" parTransId="{88E96EB9-2710-4A11-9947-B67A840B8EDC}" sibTransId="{69C77993-9D42-4C85-96D7-8CE444490573}"/>
    <dgm:cxn modelId="{2438C835-5306-4B1D-8FE4-5BDB6987604B}" type="presOf" srcId="{D2F34612-4FB6-4DE1-859F-41F20A3D3A6E}" destId="{6BD5341E-ECD0-4EDE-8757-FF332E24DA83}" srcOrd="1" destOrd="0" presId="urn:microsoft.com/office/officeart/2005/8/layout/hierarchy3"/>
    <dgm:cxn modelId="{2060A537-DCE3-4FD6-B7CB-7E2CA2E51B39}" type="presOf" srcId="{EC68BF9A-391F-46BC-81F5-DC6776FBDE45}" destId="{38DE6788-0251-4001-B209-D41A4E0A029B}" srcOrd="1" destOrd="0" presId="urn:microsoft.com/office/officeart/2005/8/layout/hierarchy3"/>
    <dgm:cxn modelId="{78A12762-4C97-41CA-9002-A3B63F5CA91A}" type="presOf" srcId="{FF0BEBF1-5897-4F63-94F2-A4245CD77ADD}" destId="{033517C1-0402-4676-A666-867659BCE4D3}" srcOrd="0" destOrd="0" presId="urn:microsoft.com/office/officeart/2005/8/layout/hierarchy3"/>
    <dgm:cxn modelId="{802D7C7A-AF24-4BEB-83BA-E21FD3DD7C9B}" type="presOf" srcId="{D2F34612-4FB6-4DE1-859F-41F20A3D3A6E}" destId="{FF06CC2E-FC86-4320-B7EB-66976B835767}" srcOrd="0" destOrd="0" presId="urn:microsoft.com/office/officeart/2005/8/layout/hierarchy3"/>
    <dgm:cxn modelId="{0985EF7A-9316-4209-9217-EABCEF1662A6}" srcId="{92520D74-02C1-4B45-914A-C4AE2A99A9BD}" destId="{EC68BF9A-391F-46BC-81F5-DC6776FBDE45}" srcOrd="4" destOrd="0" parTransId="{3C5A880A-3B44-4446-85F5-2BE2DF9E3699}" sibTransId="{A1A9D319-79E8-4C87-945A-302433A2AEF8}"/>
    <dgm:cxn modelId="{85C07489-1AD0-427B-BBDC-455694BE863F}" srcId="{92520D74-02C1-4B45-914A-C4AE2A99A9BD}" destId="{CA0C21DF-7DA2-44F0-B650-F038F01380DD}" srcOrd="1" destOrd="0" parTransId="{89A44616-96E9-47D3-8EE3-8671E38FF7A1}" sibTransId="{42AC9BC0-5322-4637-9452-E71518CB8153}"/>
    <dgm:cxn modelId="{8A8D8C93-35A2-40D8-ADA3-FE42EAB4ED1A}" srcId="{92520D74-02C1-4B45-914A-C4AE2A99A9BD}" destId="{D110220F-BB5B-4CDF-B0DD-75F027A018CB}" srcOrd="2" destOrd="0" parTransId="{13757EF1-89B5-42EF-B806-FA25A381858B}" sibTransId="{3DBC2FFC-A9BF-4FD5-800C-94516BEB163F}"/>
    <dgm:cxn modelId="{2F125CAC-E4BD-4975-B448-E9D7251FC9C2}" type="presOf" srcId="{88AB7292-370F-4F2A-80CA-F167859E4BC5}" destId="{46B6ED96-16D1-4311-8DAC-7B6F9107F056}" srcOrd="1" destOrd="0" presId="urn:microsoft.com/office/officeart/2005/8/layout/hierarchy3"/>
    <dgm:cxn modelId="{4B8F20AF-0A72-4C85-941E-3FFD7BFE0EEB}" type="presOf" srcId="{D110220F-BB5B-4CDF-B0DD-75F027A018CB}" destId="{026088B6-AA6D-4FC8-A5BA-EC18B7D3576B}" srcOrd="0" destOrd="0" presId="urn:microsoft.com/office/officeart/2005/8/layout/hierarchy3"/>
    <dgm:cxn modelId="{080A9FB7-4EA7-4EBE-8B46-E0DBB1EECD3F}" srcId="{92520D74-02C1-4B45-914A-C4AE2A99A9BD}" destId="{D2F34612-4FB6-4DE1-859F-41F20A3D3A6E}" srcOrd="3" destOrd="0" parTransId="{5FFA451E-DDAE-477C-989A-8428A5609DCD}" sibTransId="{4763F314-9987-4499-8AF2-4372B8ACB0F8}"/>
    <dgm:cxn modelId="{14C92EC5-23E6-4CC8-8947-AD5F8CE0C36F}" type="presOf" srcId="{FF0BEBF1-5897-4F63-94F2-A4245CD77ADD}" destId="{32422BFC-AD4E-4CF6-86E3-8561A453C8AB}" srcOrd="1" destOrd="0" presId="urn:microsoft.com/office/officeart/2005/8/layout/hierarchy3"/>
    <dgm:cxn modelId="{4D5656D8-7E37-4B1D-8444-9C592537CF7F}" type="presOf" srcId="{EC68BF9A-391F-46BC-81F5-DC6776FBDE45}" destId="{1178645E-B5D1-4734-9101-7FE6B4512246}" srcOrd="0" destOrd="0" presId="urn:microsoft.com/office/officeart/2005/8/layout/hierarchy3"/>
    <dgm:cxn modelId="{32405BEC-873F-4F82-9A14-6E458F9E7A02}" type="presOf" srcId="{92520D74-02C1-4B45-914A-C4AE2A99A9BD}" destId="{3A392BD6-C39E-481E-8EAF-408E5CDD8A8E}" srcOrd="0" destOrd="0" presId="urn:microsoft.com/office/officeart/2005/8/layout/hierarchy3"/>
    <dgm:cxn modelId="{151013ED-7BE0-4DF9-A25A-BE43FF327E80}" type="presOf" srcId="{CA0C21DF-7DA2-44F0-B650-F038F01380DD}" destId="{F9EA096D-33A1-4145-98BC-F22D1CA7E130}" srcOrd="0" destOrd="0" presId="urn:microsoft.com/office/officeart/2005/8/layout/hierarchy3"/>
    <dgm:cxn modelId="{0D2D60EF-BDAB-41EB-9AC3-84E7162B56B4}" srcId="{92520D74-02C1-4B45-914A-C4AE2A99A9BD}" destId="{88AB7292-370F-4F2A-80CA-F167859E4BC5}" srcOrd="5" destOrd="0" parTransId="{81BCE1B6-D159-4BD1-9454-8C0C67389AB3}" sibTransId="{9E53614F-F7A7-40B6-B672-F0C198B6AEEF}"/>
    <dgm:cxn modelId="{0384B5F7-AB57-4DA5-8809-0A5B7858F631}" type="presOf" srcId="{D110220F-BB5B-4CDF-B0DD-75F027A018CB}" destId="{C0A525BE-77FE-452D-9AD2-F46C10330608}" srcOrd="1" destOrd="0" presId="urn:microsoft.com/office/officeart/2005/8/layout/hierarchy3"/>
    <dgm:cxn modelId="{B3E80422-2B6C-4E73-86CB-97F95CCE284F}" type="presParOf" srcId="{3A392BD6-C39E-481E-8EAF-408E5CDD8A8E}" destId="{57ABD963-2B31-4165-888A-A6ED8EDD757D}" srcOrd="0" destOrd="0" presId="urn:microsoft.com/office/officeart/2005/8/layout/hierarchy3"/>
    <dgm:cxn modelId="{42A7D208-DC7C-40C9-B2B0-38B2E95DC916}" type="presParOf" srcId="{57ABD963-2B31-4165-888A-A6ED8EDD757D}" destId="{114081B8-7B42-445C-9397-7044565F33D4}" srcOrd="0" destOrd="0" presId="urn:microsoft.com/office/officeart/2005/8/layout/hierarchy3"/>
    <dgm:cxn modelId="{D5517B31-C0BF-4F16-BFD1-5A61C2421E7F}" type="presParOf" srcId="{114081B8-7B42-445C-9397-7044565F33D4}" destId="{033517C1-0402-4676-A666-867659BCE4D3}" srcOrd="0" destOrd="0" presId="urn:microsoft.com/office/officeart/2005/8/layout/hierarchy3"/>
    <dgm:cxn modelId="{81B8944A-7AD7-4C39-9DCB-15E16B8CA938}" type="presParOf" srcId="{114081B8-7B42-445C-9397-7044565F33D4}" destId="{32422BFC-AD4E-4CF6-86E3-8561A453C8AB}" srcOrd="1" destOrd="0" presId="urn:microsoft.com/office/officeart/2005/8/layout/hierarchy3"/>
    <dgm:cxn modelId="{31EC56A6-5227-425D-B927-2E199DC0D9E7}" type="presParOf" srcId="{57ABD963-2B31-4165-888A-A6ED8EDD757D}" destId="{692A8FF8-DC80-4FB4-A0F4-9F9FABBE4B83}" srcOrd="1" destOrd="0" presId="urn:microsoft.com/office/officeart/2005/8/layout/hierarchy3"/>
    <dgm:cxn modelId="{30952946-C0F2-483B-A943-CF4E6A80BC04}" type="presParOf" srcId="{3A392BD6-C39E-481E-8EAF-408E5CDD8A8E}" destId="{1AFE7BF8-BE07-482C-A790-8F8F1CC57A1D}" srcOrd="1" destOrd="0" presId="urn:microsoft.com/office/officeart/2005/8/layout/hierarchy3"/>
    <dgm:cxn modelId="{FBD97672-ACA4-41F7-9F94-9C4B6DC5D01A}" type="presParOf" srcId="{1AFE7BF8-BE07-482C-A790-8F8F1CC57A1D}" destId="{DB8EFF30-BC58-4359-BCEE-BFFC09A3BADA}" srcOrd="0" destOrd="0" presId="urn:microsoft.com/office/officeart/2005/8/layout/hierarchy3"/>
    <dgm:cxn modelId="{14BEDF9F-A454-4C6A-8C95-D9CA4B91CF09}" type="presParOf" srcId="{DB8EFF30-BC58-4359-BCEE-BFFC09A3BADA}" destId="{F9EA096D-33A1-4145-98BC-F22D1CA7E130}" srcOrd="0" destOrd="0" presId="urn:microsoft.com/office/officeart/2005/8/layout/hierarchy3"/>
    <dgm:cxn modelId="{4AE1FE3F-5945-4E6A-9F65-C99FF6DA17C8}" type="presParOf" srcId="{DB8EFF30-BC58-4359-BCEE-BFFC09A3BADA}" destId="{84D14541-B95D-4922-A4BB-37FE23F96F65}" srcOrd="1" destOrd="0" presId="urn:microsoft.com/office/officeart/2005/8/layout/hierarchy3"/>
    <dgm:cxn modelId="{8D150C11-101F-48EB-93E1-90EACEC0003C}" type="presParOf" srcId="{1AFE7BF8-BE07-482C-A790-8F8F1CC57A1D}" destId="{050893E7-FB70-4AFD-B9C5-15C1FEA1145E}" srcOrd="1" destOrd="0" presId="urn:microsoft.com/office/officeart/2005/8/layout/hierarchy3"/>
    <dgm:cxn modelId="{55DC906D-F55A-481F-98A7-78D2D6F5F6E2}" type="presParOf" srcId="{3A392BD6-C39E-481E-8EAF-408E5CDD8A8E}" destId="{F5041BFE-AE65-4F4D-8D2C-3DD1BFBA83E9}" srcOrd="2" destOrd="0" presId="urn:microsoft.com/office/officeart/2005/8/layout/hierarchy3"/>
    <dgm:cxn modelId="{FB6E1076-7D04-4202-A06F-3091666116C1}" type="presParOf" srcId="{F5041BFE-AE65-4F4D-8D2C-3DD1BFBA83E9}" destId="{D44F94AA-D142-4FF4-8C16-5DDF34B98609}" srcOrd="0" destOrd="0" presId="urn:microsoft.com/office/officeart/2005/8/layout/hierarchy3"/>
    <dgm:cxn modelId="{4DA94A9F-0D8D-42AA-B8E3-7A772C1CDD15}" type="presParOf" srcId="{D44F94AA-D142-4FF4-8C16-5DDF34B98609}" destId="{026088B6-AA6D-4FC8-A5BA-EC18B7D3576B}" srcOrd="0" destOrd="0" presId="urn:microsoft.com/office/officeart/2005/8/layout/hierarchy3"/>
    <dgm:cxn modelId="{B2619F68-65AE-4731-A3D6-721E7AEB1D8A}" type="presParOf" srcId="{D44F94AA-D142-4FF4-8C16-5DDF34B98609}" destId="{C0A525BE-77FE-452D-9AD2-F46C10330608}" srcOrd="1" destOrd="0" presId="urn:microsoft.com/office/officeart/2005/8/layout/hierarchy3"/>
    <dgm:cxn modelId="{018BF305-202A-4FE2-90EB-31C94E10677D}" type="presParOf" srcId="{F5041BFE-AE65-4F4D-8D2C-3DD1BFBA83E9}" destId="{E03EBC84-844E-41FF-A46A-CD235B84E61A}" srcOrd="1" destOrd="0" presId="urn:microsoft.com/office/officeart/2005/8/layout/hierarchy3"/>
    <dgm:cxn modelId="{D0EEB347-E0A8-45D6-9436-638C62851208}" type="presParOf" srcId="{3A392BD6-C39E-481E-8EAF-408E5CDD8A8E}" destId="{3B8D6669-3DB0-4840-922A-51941F018CD4}" srcOrd="3" destOrd="0" presId="urn:microsoft.com/office/officeart/2005/8/layout/hierarchy3"/>
    <dgm:cxn modelId="{91E7FD5B-5F2D-4F55-B9A9-B28138013956}" type="presParOf" srcId="{3B8D6669-3DB0-4840-922A-51941F018CD4}" destId="{2E3347DA-C04D-4991-BB06-722EB0B3EBDC}" srcOrd="0" destOrd="0" presId="urn:microsoft.com/office/officeart/2005/8/layout/hierarchy3"/>
    <dgm:cxn modelId="{983004B4-FB98-4991-B1AA-E2339343C6C5}" type="presParOf" srcId="{2E3347DA-C04D-4991-BB06-722EB0B3EBDC}" destId="{FF06CC2E-FC86-4320-B7EB-66976B835767}" srcOrd="0" destOrd="0" presId="urn:microsoft.com/office/officeart/2005/8/layout/hierarchy3"/>
    <dgm:cxn modelId="{5BBCD2E7-A98B-41CD-B446-AD7D70EBDFC9}" type="presParOf" srcId="{2E3347DA-C04D-4991-BB06-722EB0B3EBDC}" destId="{6BD5341E-ECD0-4EDE-8757-FF332E24DA83}" srcOrd="1" destOrd="0" presId="urn:microsoft.com/office/officeart/2005/8/layout/hierarchy3"/>
    <dgm:cxn modelId="{319D4703-3589-4207-A5B4-F222E403517D}" type="presParOf" srcId="{3B8D6669-3DB0-4840-922A-51941F018CD4}" destId="{1408A605-18DA-4B33-99FA-DEE4A45CE54F}" srcOrd="1" destOrd="0" presId="urn:microsoft.com/office/officeart/2005/8/layout/hierarchy3"/>
    <dgm:cxn modelId="{F5829074-E441-4060-914B-A2C474CE305E}" type="presParOf" srcId="{3A392BD6-C39E-481E-8EAF-408E5CDD8A8E}" destId="{FEA8FD58-EF07-42A1-A1A2-530C6433594D}" srcOrd="4" destOrd="0" presId="urn:microsoft.com/office/officeart/2005/8/layout/hierarchy3"/>
    <dgm:cxn modelId="{2B93F863-7423-4EE2-B0EF-D930AC4775CD}" type="presParOf" srcId="{FEA8FD58-EF07-42A1-A1A2-530C6433594D}" destId="{9D70C8DB-030E-48FC-BF2D-1508801BEA09}" srcOrd="0" destOrd="0" presId="urn:microsoft.com/office/officeart/2005/8/layout/hierarchy3"/>
    <dgm:cxn modelId="{DA5D5B8E-1B80-4D53-9732-F4797ACF4377}" type="presParOf" srcId="{9D70C8DB-030E-48FC-BF2D-1508801BEA09}" destId="{1178645E-B5D1-4734-9101-7FE6B4512246}" srcOrd="0" destOrd="0" presId="urn:microsoft.com/office/officeart/2005/8/layout/hierarchy3"/>
    <dgm:cxn modelId="{176BAD2E-E0B3-41C5-93F5-E7F4BFA01C68}" type="presParOf" srcId="{9D70C8DB-030E-48FC-BF2D-1508801BEA09}" destId="{38DE6788-0251-4001-B209-D41A4E0A029B}" srcOrd="1" destOrd="0" presId="urn:microsoft.com/office/officeart/2005/8/layout/hierarchy3"/>
    <dgm:cxn modelId="{431A3229-9BDC-40EF-AFBF-257E9881B87F}" type="presParOf" srcId="{FEA8FD58-EF07-42A1-A1A2-530C6433594D}" destId="{5BBF8EA3-CEFA-4E6D-B783-380E25F4F94D}" srcOrd="1" destOrd="0" presId="urn:microsoft.com/office/officeart/2005/8/layout/hierarchy3"/>
    <dgm:cxn modelId="{3D44B67E-668F-4015-A3AF-E043D567BB82}" type="presParOf" srcId="{3A392BD6-C39E-481E-8EAF-408E5CDD8A8E}" destId="{E5918B33-F9CA-4CC7-9E9E-F0E66ACB6D9E}" srcOrd="5" destOrd="0" presId="urn:microsoft.com/office/officeart/2005/8/layout/hierarchy3"/>
    <dgm:cxn modelId="{032B764C-045D-4571-AA63-E598AC6C2C2A}" type="presParOf" srcId="{E5918B33-F9CA-4CC7-9E9E-F0E66ACB6D9E}" destId="{C6EC2722-4136-4D2E-B3F0-5088F32D2205}" srcOrd="0" destOrd="0" presId="urn:microsoft.com/office/officeart/2005/8/layout/hierarchy3"/>
    <dgm:cxn modelId="{EDC732D7-4A20-4C08-9D1E-A2DDF555837B}" type="presParOf" srcId="{C6EC2722-4136-4D2E-B3F0-5088F32D2205}" destId="{C9226FEE-A61F-44E8-B4DA-63F5CF4034CD}" srcOrd="0" destOrd="0" presId="urn:microsoft.com/office/officeart/2005/8/layout/hierarchy3"/>
    <dgm:cxn modelId="{41041AA9-8110-42A6-BE27-D754CD448B0D}" type="presParOf" srcId="{C6EC2722-4136-4D2E-B3F0-5088F32D2205}" destId="{46B6ED96-16D1-4311-8DAC-7B6F9107F056}" srcOrd="1" destOrd="0" presId="urn:microsoft.com/office/officeart/2005/8/layout/hierarchy3"/>
    <dgm:cxn modelId="{01A33F20-044B-4A1A-BDA0-EDC8B1564413}" type="presParOf" srcId="{E5918B33-F9CA-4CC7-9E9E-F0E66ACB6D9E}" destId="{7EFE7459-7482-47B1-BF17-19FB3D694BDA}"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17C1-0402-4676-A666-867659BCE4D3}">
      <dsp:nvSpPr>
        <dsp:cNvPr id="0" name=""/>
        <dsp:cNvSpPr/>
      </dsp:nvSpPr>
      <dsp:spPr>
        <a:xfrm>
          <a:off x="10943" y="1581404"/>
          <a:ext cx="1556742"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dirty="0">
              <a:solidFill>
                <a:schemeClr val="bg1"/>
              </a:solidFill>
              <a:latin typeface="Arial Black" panose="020B0A04020102020204" pitchFamily="34" charset="0"/>
              <a:ea typeface="SimSun-ExtB" panose="02010609060101010101" pitchFamily="49" charset="-122"/>
            </a:rPr>
            <a:t>Simplifies motor control with Arduino</a:t>
          </a:r>
          <a:endParaRPr lang="en-IN" sz="1800" b="0" u="none" kern="1200" dirty="0">
            <a:solidFill>
              <a:schemeClr val="bg1"/>
            </a:solidFill>
            <a:latin typeface="Arial Black" panose="020B0A04020102020204" pitchFamily="34" charset="0"/>
            <a:ea typeface="SimSun-ExtB" panose="02010609060101010101" pitchFamily="49" charset="-122"/>
          </a:endParaRPr>
        </a:p>
      </dsp:txBody>
      <dsp:txXfrm>
        <a:off x="33741" y="1604202"/>
        <a:ext cx="1511146" cy="732775"/>
      </dsp:txXfrm>
    </dsp:sp>
    <dsp:sp modelId="{F9EA096D-33A1-4145-98BC-F22D1CA7E130}">
      <dsp:nvSpPr>
        <dsp:cNvPr id="0" name=""/>
        <dsp:cNvSpPr/>
      </dsp:nvSpPr>
      <dsp:spPr>
        <a:xfrm>
          <a:off x="1956871" y="1581404"/>
          <a:ext cx="1556742"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dirty="0">
              <a:solidFill>
                <a:schemeClr val="bg1"/>
              </a:solidFill>
              <a:latin typeface="Arial Black" panose="020B0A04020102020204" pitchFamily="34" charset="0"/>
              <a:ea typeface="SimSun-ExtB" panose="02010609060101010101" pitchFamily="49" charset="-122"/>
            </a:rPr>
            <a:t>Handles high currents (up to 600mA per channel)</a:t>
          </a:r>
          <a:endParaRPr lang="en-IN" sz="1800" b="0" u="none" kern="1200" dirty="0">
            <a:solidFill>
              <a:schemeClr val="bg1"/>
            </a:solidFill>
            <a:latin typeface="Arial Black" panose="020B0A04020102020204" pitchFamily="34" charset="0"/>
            <a:ea typeface="SimSun-ExtB" panose="02010609060101010101" pitchFamily="49" charset="-122"/>
          </a:endParaRPr>
        </a:p>
      </dsp:txBody>
      <dsp:txXfrm>
        <a:off x="1979669" y="1604202"/>
        <a:ext cx="1511146" cy="732775"/>
      </dsp:txXfrm>
    </dsp:sp>
    <dsp:sp modelId="{026088B6-AA6D-4FC8-A5BA-EC18B7D3576B}">
      <dsp:nvSpPr>
        <dsp:cNvPr id="0" name=""/>
        <dsp:cNvSpPr/>
      </dsp:nvSpPr>
      <dsp:spPr>
        <a:xfrm>
          <a:off x="3902799" y="1581404"/>
          <a:ext cx="2052766"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dirty="0">
              <a:solidFill>
                <a:schemeClr val="bg1"/>
              </a:solidFill>
              <a:latin typeface="Arial Black" panose="020B0A04020102020204" pitchFamily="34" charset="0"/>
              <a:ea typeface="SimSun-ExtB" panose="02010609060101010101" pitchFamily="49" charset="-122"/>
            </a:rPr>
            <a:t>Enables bidirectional control of two DC motors or one stepper motor</a:t>
          </a:r>
          <a:endParaRPr lang="en-IN" sz="1800" b="0" u="none" kern="1200" dirty="0">
            <a:solidFill>
              <a:schemeClr val="bg1"/>
            </a:solidFill>
            <a:latin typeface="Arial Black" panose="020B0A04020102020204" pitchFamily="34" charset="0"/>
            <a:ea typeface="SimSun-ExtB" panose="02010609060101010101" pitchFamily="49" charset="-122"/>
          </a:endParaRPr>
        </a:p>
      </dsp:txBody>
      <dsp:txXfrm>
        <a:off x="3925597" y="1604202"/>
        <a:ext cx="2007170" cy="732775"/>
      </dsp:txXfrm>
    </dsp:sp>
    <dsp:sp modelId="{FF06CC2E-FC86-4320-B7EB-66976B835767}">
      <dsp:nvSpPr>
        <dsp:cNvPr id="0" name=""/>
        <dsp:cNvSpPr/>
      </dsp:nvSpPr>
      <dsp:spPr>
        <a:xfrm>
          <a:off x="6344751" y="1581404"/>
          <a:ext cx="1556742"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dirty="0">
              <a:solidFill>
                <a:schemeClr val="bg1"/>
              </a:solidFill>
              <a:latin typeface="Arial Black" panose="020B0A04020102020204" pitchFamily="34" charset="0"/>
              <a:ea typeface="SimSun-ExtB" panose="02010609060101010101" pitchFamily="49" charset="-122"/>
            </a:rPr>
            <a:t>Built-in diodes for protection against back EMF</a:t>
          </a:r>
          <a:endParaRPr lang="en-IN" sz="1800" b="0" u="none" kern="1200" dirty="0">
            <a:solidFill>
              <a:schemeClr val="bg1"/>
            </a:solidFill>
            <a:latin typeface="Arial Black" panose="020B0A04020102020204" pitchFamily="34" charset="0"/>
            <a:ea typeface="SimSun-ExtB" panose="02010609060101010101" pitchFamily="49" charset="-122"/>
          </a:endParaRPr>
        </a:p>
      </dsp:txBody>
      <dsp:txXfrm>
        <a:off x="6367549" y="1604202"/>
        <a:ext cx="1511146" cy="732775"/>
      </dsp:txXfrm>
    </dsp:sp>
    <dsp:sp modelId="{1178645E-B5D1-4734-9101-7FE6B4512246}">
      <dsp:nvSpPr>
        <dsp:cNvPr id="0" name=""/>
        <dsp:cNvSpPr/>
      </dsp:nvSpPr>
      <dsp:spPr>
        <a:xfrm>
          <a:off x="8290679" y="1581404"/>
          <a:ext cx="1556742"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a:solidFill>
                <a:schemeClr val="bg1"/>
              </a:solidFill>
              <a:latin typeface="Arial Black" panose="020B0A04020102020204" pitchFamily="34" charset="0"/>
              <a:ea typeface="SimSun-ExtB" panose="02010609060101010101" pitchFamily="49" charset="-122"/>
            </a:rPr>
            <a:t>Reduces need for external components</a:t>
          </a:r>
          <a:endParaRPr lang="en-IN" sz="1800" b="0" u="none" kern="1200">
            <a:solidFill>
              <a:schemeClr val="bg1"/>
            </a:solidFill>
            <a:latin typeface="Arial Black" panose="020B0A04020102020204" pitchFamily="34" charset="0"/>
            <a:ea typeface="SimSun-ExtB" panose="02010609060101010101" pitchFamily="49" charset="-122"/>
          </a:endParaRPr>
        </a:p>
      </dsp:txBody>
      <dsp:txXfrm>
        <a:off x="8313477" y="1604202"/>
        <a:ext cx="1511146" cy="732775"/>
      </dsp:txXfrm>
    </dsp:sp>
    <dsp:sp modelId="{C9226FEE-A61F-44E8-B4DA-63F5CF4034CD}">
      <dsp:nvSpPr>
        <dsp:cNvPr id="0" name=""/>
        <dsp:cNvSpPr/>
      </dsp:nvSpPr>
      <dsp:spPr>
        <a:xfrm>
          <a:off x="10236607" y="1581404"/>
          <a:ext cx="1944448" cy="77837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u="none" kern="1200" dirty="0">
              <a:solidFill>
                <a:schemeClr val="bg1"/>
              </a:solidFill>
              <a:latin typeface="Arial Black" panose="020B0A04020102020204" pitchFamily="34" charset="0"/>
              <a:ea typeface="SimSun-ExtB" panose="02010609060101010101" pitchFamily="49" charset="-122"/>
            </a:rPr>
            <a:t>Compatible with popular development boards like Arduino</a:t>
          </a:r>
          <a:endParaRPr lang="en-IN" sz="1800" b="0" u="none" kern="1200" dirty="0">
            <a:solidFill>
              <a:schemeClr val="bg1"/>
            </a:solidFill>
            <a:latin typeface="Arial Black" panose="020B0A04020102020204" pitchFamily="34" charset="0"/>
            <a:ea typeface="SimSun-ExtB" panose="02010609060101010101" pitchFamily="49" charset="-122"/>
          </a:endParaRPr>
        </a:p>
      </dsp:txBody>
      <dsp:txXfrm>
        <a:off x="10259405" y="1604202"/>
        <a:ext cx="1898852" cy="7327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4-03-31T16:15:51.160"/>
    </inkml:context>
    <inkml:brush xml:id="br0">
      <inkml:brushProperty name="width" value="0.05292" units="cm"/>
      <inkml:brushProperty name="height" value="0.05292" units="cm"/>
      <inkml:brushProperty name="color" value="#FF0000"/>
    </inkml:brush>
  </inkml:definitions>
  <inkml:trace contextRef="#ctx0" brushRef="#br0">17621 5027 0,'-17'0'62,"17"35"-15,0 36-31,17 141 15,1-18 0,-18-106-15,18 0 0,17 53 15,-35-70-16,17-1 17,1-17-17,-18 18 17,18 17-1,-18-35-31,0 88 31,-18 88 0,18-158-15,-35 88 0,35-71 30,0 0-14,0-35-1,0 53-15,0-89-1,0 19 1,0-19-1,0 1 1,0 88 15,0-71 1,0 36-17,0-19 16,0 19 1,17-53-17,-17 17-15,0 0 16,18 0 0,-18 54-1,0-72 1,18 19-1,-18-1 1,0 18 0,0-18-1,17 53 1,-17-70 0,18 17-1,-18 36 16,0-54 1,0 19-1,0-19 0</inkml:trace>
  <inkml:trace contextRef="#ctx0" brushRef="#br0" timeOffset="4830.92">17621 5045 0,'0'0'0,"18"0"31,0 0 16,-1 0-16,-17-18 0,71 18 1,-54 0-17,19 0 16,87-18 1,-17 1-17,-53 17 1,0-18 15,-18 18 16,-17 0-16,17 0-31,-17 0 63,140 0-32,-122 0-15,-19 0-1,1 0 17,17 0-17,0 0 1,18 0-1,-17 0 1,-19 0 0,36 0-1,18 0 1,-54 0 0,36 0-1,0 0-15,0 0 16,-35 0-1,52 0 17,-52 0-17,35 0-15,-35 0 16,-1 0 0,18 0-16,18 0 78,-35 0-63,35 0 48,35 18-48,-70-18 1,123 0 15,-71 17 1,-17-17-1,106 18 0,-88 0-15,-36-18 15,35 0 0,-34 0-31,-1 17 16,141 1 15,-158-18 0,0 0 1,52 18 14,18-1-14,-52-17-17,-36 36 392,0 16-392,0 1 1,0-35-1,0 0-15,0 35 16,17 123 0,-17-105 15,0-36-15,0 35-1,0-34 1,0 17-1,18-18 1,-18 35 0,0 1-1,0-1 1,18-17 0,-18 71-1,0-89 1,0 18-1,0-18 1,0-17 0,0 35-1,17-35-15,-17 87 32,0 72-1,0-160-16,18 89 1,0 53 15,-18-106-15,0-35 0,17 140 15,-17-87-16,18-36 1,-1 36 15,-17-18 1,18 17-1,0 1 0,-18-36 0,0-17 1,0 17-17,0-17-15,0 17 31,0 18 1,0-36-17,0 1 1,17 17 15,-17-17-15,0 0-1,0 34 1,0-16 0,0-19 46,18 54-31,-18-36 32,0 18-32,0-35 0,0-1 32,0 19-16,0-19-16,0 19-15,-18-19 46,1 1-15,-1-18 234</inkml:trace>
  <inkml:trace contextRef="#ctx0" brushRef="#br0" timeOffset="7654.44">19667 6297 0,'36'0'47,"-1"0"-31,18 0 0,17 0-1,-52 0 1,53 0 15,-19 0-15,-16 0-1,-19 0 1,1 0 15</inkml:trace>
  <inkml:trace contextRef="#ctx0" brushRef="#br0" timeOffset="8790.9">20002 6121 0,'18'0'78,"35"53"-47,-35-53-15,-1 17 0,36 19 15,-35-19 63,17 1-63,-17 35 78,-18-36-62,-18-17-16,1 18-31,-19 35 32,1 0-1,17-36-16,1 1 17,-1 0 15,18-1-1</inkml:trace>
  <inkml:trace contextRef="#ctx0" brushRef="#br0" timeOffset="12218.87">18380 6315 0,'-36'0'141,"1"0"-110,0 0-31,17 0 31,-17 0 16,17 0-16,-35 35 0,36-35 63,-19 0-63,1 18 63,0-18 16,17 0-17,1 0-93</inkml:trace>
  <inkml:trace contextRef="#ctx0" brushRef="#br0" timeOffset="13830.9">18027 6138 0,'-18'0'109,"-52"36"-78,70-19 1,-36 1 15,36 0 46,-17-1-77,-18 1 0,35-1 187,0 1-188,17 17 17,1-17-1,-1 17-16,-17-17 1,36 35 0,-19-53-1,1 17 17,0 1-1,-1 0 0,1-1-15,-18 1 15,18-18 31</inkml:trace>
  <inkml:trace contextRef="#ctx0" brushRef="#br0" timeOffset="15423.4">18997 5274 0,'0'18'32,"18"52"-17,-18 18 17,0-17-17,0-36 16,0 36 1,0 35-1,0-89 0</inkml:trace>
  <inkml:trace contextRef="#ctx0" brushRef="#br0" timeOffset="16264.15">18962 5345 0,'-18'0'109,"1"35"-93,-1 0-16,-35 71 31,-18-18 0,71-70 0</inkml:trace>
  <inkml:trace contextRef="#ctx0" brushRef="#br0" timeOffset="17126.59">18962 5327 0,'17'0'15,"1"0"17,17 18-17,1-1-15,34 54 32,1 17-1,-54-70 0,1-1 0,0 1 1,-1-18 30</inkml:trace>
  <inkml:trace contextRef="#ctx0" brushRef="#br0" timeOffset="33206.87">25188 7003 0,'0'-36'172,"0"19"-156,0-89 15,0 88-16,0 1 1,0-19 15,0 19 16,0-19-16,0 1 16,0 17-15,0-17 14,0 18 1,0-19 16,0 1-32,0 17-15,0-17 31,0 0-16,0 0 16,0 17 109,0-17-47,0 17-46,0-17 140,0-1-172,0 19 0,0-1-15</inkml:trace>
  <inkml:trace contextRef="#ctx0" brushRef="#br0" timeOffset="33915.72">25188 6244 0,'0'-17'63,"-35"17"-32,17 17-15,-17 1-1,-35 35 17,17 0-17</inkml:trace>
  <inkml:trace contextRef="#ctx0" brushRef="#br0" timeOffset="34520.79">25153 6227 0,'18'0'63,"-1"0"-47,72 35 15,-72-18-16,1 1 1,70 35 15</inkml:trace>
  <inkml:trace contextRef="#ctx0" brushRef="#br0" timeOffset="35108.07">25523 6085 0,'53'0'16,"71"71"15,-54-71 1,-34 18-17,-1-18 1,71 0 15,-71 0 0,0 0-15,1 0 15,-36-18 47,-53-17-62</inkml:trace>
  <inkml:trace contextRef="#ctx0" brushRef="#br0" timeOffset="35816.4">25876 6015 0,'53'0'16,"-18"0"0,124 53-1,-124-18 1,89 18-1,-106-35 1,17-18-16,0 35 16,-35-17 93,-18-18-93,1 0-1,-36 17 17,0 18-17,0 1 16,53-19-15,-18-17 0,1 18 15,-1-18 47</inkml:trace>
  <inkml:trace contextRef="#ctx0" brushRef="#br0" timeOffset="36879.37">24007 6191 0,'17'-17'47,"18"17"-16,124 0 0,53 17 1,-106-17-1</inkml:trace>
  <inkml:trace contextRef="#ctx0" brushRef="#br0" timeOffset="37983.37">24183 6050 0,'-18'-18'31,"1"18"78,-1 0-93,0 36-16,-87 70 31,69-89-15,19 1 0,-54 52 15,71-52 63,18-18 31,52 18-110,107 52 16,-54-52 1,-105-18-1,-1 0-15</inkml:trace>
  <inkml:trace contextRef="#ctx0" brushRef="#br0" timeOffset="38766.9">25118 5115 0,'17'0'78,"-17"141"-47,0-52-15,0-37-1,0 37 1,0-19 0,0-52-1,0 0-15,0-1 32,0 1-17,0-53 126</inkml:trace>
  <inkml:trace contextRef="#ctx0" brushRef="#br0" timeOffset="39366.87">25100 5027 0,'-18'35'94,"1"36"-63,-1-53-31,-35 87 31,36-69 0,-1-19 1</inkml:trace>
  <inkml:trace contextRef="#ctx0" brushRef="#br0" timeOffset="39951.49">25100 4974 0,'18'18'47,"17"70"-16,-17-70-31,-1 17 16,1 0 0,-18 0-16,71 71 31,-54-70-16,-17-19 1,18 1 15</inkml:trace>
  <inkml:trace contextRef="#ctx0" brushRef="#br0" timeOffset="46000.91">24783 5997 0,'-18'-17'46,"-17"17"1,-1 0 0,19-18-31,17 0-1,-106 1 1,35-1 0,36 18 77,17 0-61,-17 0-17,0 0 32,0 0-31,17 0-1,-17 0 1,-36 0 15,54 0-15,-19 0 0,-17 0 15,18 0 0,17 0 0,-17 0-15,18 0 0,-54 0 15,-35 0 0,36 0 0,52 35 1,-53 1-1,71-19 0,-53 36 0,53-18-15,-17-17 0,-18 53 15,17-36-31,18 18 31,-18 17 0,18-52 1,0 17-1,53 1 0,-35-19 0,35-17 1,35 35-1,-70-35-16,-1 36 1,18-19 15,-17-17 16,35 0 0,18 0-31,52 18 15,-17 0 0,-71-18-31,18 0 31,53 0 1,-71 0-17,18 0 1,-18 0 78,-17 0-79,106-36 1,-107 19 15,-17-19 0,18 1 1,-18 18 15,35-19-32,-17 1 1,-18 17-1,17-17 1,19-71 15,-36 71 32,0 17-1,0 1-46,0-1 15,0 0 0,0 1 16</inkml:trace>
  <inkml:trace contextRef="#ctx0" brushRef="#br0" timeOffset="51023.02">9137 14781 0,'0'-35'78,"0"-88"-62,18-36 0,-18 18-1,0 70 1,0-17-1,-18 53 1,-17-89 0,35 107-1,0-36 1,0 35 0,0-88-1,0 89 32,0-1-31,0-53 15,0 36-15,0-35-1,0 17 1,0-53 15,0 18 0,0 52-15,0 1 0,0-88 15,0 70-16,0 35-15,0-17 16,17-36 15,-17 36-15,0 0 0,0-71 15,0 53-16,0 0 17,0-35-1,0 53 0,18-36 0,-18 53-15,0-35 15,0 18 32,0-18-16,0 0-16,0 18 0,0 17 16,-18 18 62,1 0-77,-19 0-1,19 0-15,-54 0 15,-35 0 0,71 0-15,17 0 15,1 0 0,-18 0 16,17 0-31,0 0-1,-17 0 1,17 0 0,-17 0 93,17 0-62,-17-35-16,0 35 0,-53-18 1,52 18-1,19-17 31,-36 17-46,35 0 46,-88-18-30,1 1 140,69 17-141,1 0 0,-159 0 0,123-18-15,54 18 0,-1 0 30,0 0-14,1 0-1,-1 0 0,-17 0 0,0-18 704</inkml:trace>
  <inkml:trace contextRef="#ctx0" brushRef="#br0" timeOffset="55998.85">12277 15099 0,'0'-18'47,"0"-52"-32,0-124 16,-18 17 1,0 71-32,-52-52 31,-89-160 0,141 124-15,18 106-1,-17-18 17,17 88 30,0 1-46,0-18-1,0-89 17,0 106-17,17 18 1,1-35 0,0-18-1,-18 36 1,0-19-1,0 19 1,0-36 47,0 18-48,0-1 1,0-17 15,0-35-15,0 70-1,0-52 1,0 52 0,0-35-1,0 18 1,17-35-1,-17-19 17,0 72 15,0-1-32,0-17 1,0 17-1,0 1 1,18-1 15,0 0 47,-18-17-62,17-71 15,-17 88-15,0 1 46,0-18 17,0-1-48,0 1 63,36 17 77,-19 18-108,18 0 31,-17 0-79,17 0 1,1 0 15,-1 0 0,35 0 1,-52 0-1,17 0-15,-17 0 15,0 0 0,-1 0 0,1 0-15,0 0 15,-1 0-15,36 0-1,106 0 1,35-17 15,-176 17 63,34 0-31,72-18-32,-89 18-16,-17 0 157,17 0-156,18 0 0,-18 0 15,-17 0 0,17 0-15,-17 0-16,17 0 47,-17 0-32,17-18 48,18 18-32,-35 0 16,17 0-16,-17 0 63,17 0-63,-18 0-15,36 0 31,18-17-32,-53 17 32,17-18 0,0 18-16,-17 0-31,17 0 47,0 0 16,-17 0 15,0 0 94,-1 0-94,1-17-16,17 17-15,-35-18 0,18 18 15,-1 0-15,-17-18-15</inkml:trace>
  <inkml:trace contextRef="#ctx0" brushRef="#br0" timeOffset="62084.17">13212 5715 0,'17'0'16,"18"0"-1,1 0 1,175-18 0,-158 18-1,-17 0 32,-1 0-31,0 0 31,-17 0-16,-1-17-15</inkml:trace>
  <inkml:trace contextRef="#ctx0" brushRef="#br0" timeOffset="62566.34">13688 5503 0,'70'-17'78,"195"70"-47,-106-18 0,-159 0 110</inkml:trace>
  <inkml:trace contextRef="#ctx0" brushRef="#br0" timeOffset="63894">25135 6121 0,'36'0'16,"52"0"15,-35 0-15,0 0-1,17 0 1,107 0 15,-54-18-15,-88 18 0,36-18 15</inkml:trace>
  <inkml:trace contextRef="#ctx0" brushRef="#br0" timeOffset="64531.61">25682 6032 0,'71'0'62,"70"53"-30,-18-17-1,-87-1-15,-36-17 15,0 17 63,-124 88-63,54-70-16,-19 0 1,-34 35 0,123-70-1</inkml:trace>
  <inkml:trace contextRef="#ctx0" brushRef="#br0" timeOffset="71438.83">11324 11377 0,'0'0'0,"0"-18"16,18-17 0,17 18-1,-17-1 1,52-53-1,-70 54 1,71-36 0,-54 35-1,36 0 1,-17-17 0,-19 18-16,54-19 15,-36 19 1,-17-1-16,88-17 31,176-53 0,-265 88-15,36-36 0,353 36 15,-194 0-16,-159 0 1,105 0 15,-122 0-31,-19 0 16,89 0 0,106 36 15,-53-1 0,52 18 0,-34 0 1,-160-53-17,19 17 16,-1 19-31,124 34 32,17 71-1,-35-17 0,-17-18-15,175 140 15,-193-140 0,-35-17 1,105 122-1,-158-176-31,17 71 31,18 106 0,0 105 1,-35 1-1,-18-177-16,17-17 1,1 70 15,-1-124 1,-17-17-32,0 106 15,0-89 1,0 107-1,0-124 1,0 70 0,-17-88-1,-1 18 1,18 0 0,0-17-16,-17 52 15,-19-53 16,36-17 1,-17-1-17,-1 1 1,0 17 0,-17 0-1,-18 1 1,18-1-1,-71 53 1,-70 53 15,140-105-15,-34-1 0,-159 106 15,176-141-16,35 35 1,-17 1-16,-71 34 31,35-35-15,18 1 0,-88-1-1,35 0 1,54-17-1,34-18-15,0 17 16,-229 54 15,141-18-15,54-53 0,-195 71 15,176-54-16,-52 1 1,70 17-16,-53-17 31,53-1 1,-106 1-1,53-18 0,71 18-15,-53-18 15,-53 0 0,53 0-15,35 0-16,-53-18 31,35 18-15,-17-18-1,-53 1 17,88-19-1,-53 1-16,71 18 1,-36-36 0,54 53-1,-71-36 1,-71-52 15,88 0 0,54 35 1,-1 53-17,0-18 1,1-35 0,17 36-1,-36-18 1,19-18-1,-19-18 1,19-70 0,-1 106-1,1-54 1,-1 1 0,-17-35-1,17 70 1,18 18-1,0 17 1,-18-17-16,1-18 16,-1 0-1,18 0 1,-18-18 0,-17-70-1,35 53 1,0 70-16,-17-87 31,17 52-15,0 17-1,-18-34 1,18-1 0,-18 1-1,18-1 1,0 1-1,0 17 1,0-159 15,0 177-15,0 0 0,0 17-16,0-70 15,0 17 1,0 36-16,0-18 15,0 18 1,0 17-16,0-88 31,0 71 1,0 17-1,0-17-16,0 17 1,18-158 15,-18 123-15,0 35-16,18-17 16,17-71 15,-18 0 0,-17 18 0,0 71 1,18-19-1,-18 19 0,0-19-31,18 19 31,-18-1 32,0 1-1,35-89-46,0-18 15,18-17 0,-53 123-31,18 1 32,-1-18 15,1 35-32,-18-36 1,35 36-1,-35-17-15,18 17 16,-18-36 93,35 36-77,-17-17 93,0 17-63,-1-18-15,1 0 234,35 18-265</inkml:trace>
  <inkml:trace contextRef="#ctx0" brushRef="#br0" timeOffset="76218.8">12365 12206 0,'17'0'63,"19"0"-32,-19 0 0,1 0-15,35-18 15,0 1-15,-35 17-1,17 0 1,-18 0 15,19 0-15,-1 0 15,0 0-15,1 0-1,-19 0 1,54-18 15,-18 18-15,17-17 15,-35 17-15,18 0 46,-35 0-46,17 0 0,18 0 15,-35 0-16,35-18 1,-53 0 78,-53-17-79,-18-18 1,36 18 15</inkml:trace>
  <inkml:trace contextRef="#ctx0" brushRef="#br0" timeOffset="77086.98">13035 11906 0,'18'0'93,"88"71"-61,-18-36-17,18 89 17,-89-124-1,1 0-16,-18 70 157,-35 36-140,35-71-17,-18 0 1,0 1-1,1-19 1</inkml:trace>
  <inkml:trace contextRef="#ctx0" brushRef="#br0" timeOffset="82566.84">12294 13176 0,'0'-17'109,"0"-36"-78,0 0 1,0 0 14,0 35-30,0-35-16,18-123 31,-18 123-15,0 18 0,18-142 15,-18 142-16,0 17 1,0-17 15,0-53 1,0 70-32,0-17 31,0 17 0,0 1-15,0-54 15,-18 36 0,18 17 0,0-17 1,0 0-1,-18 17 0,18 0-15,0 1-1,0-36 17,0 18 15,0-1-16,0 19 0,0-1 16,0 0-16,0 1 47,0-1-46,0-17-1,0 0 47,0 17-47,0-17 0,0 17 16,0-17 0,0 17 16</inkml:trace>
  <inkml:trace contextRef="#ctx0" brushRef="#br0" timeOffset="83232.08">12294 11553 0,'-17'0'46,"-1"0"-30,0 0-16,-17 53 31,-18 0 1,36-35 46</inkml:trace>
  <inkml:trace contextRef="#ctx0" brushRef="#br0" timeOffset="83788.92">12241 11483 0,'18'0'16,"0"0"15,17 0-16,0 35 17,-17-17-17,-1-1-15,-17 1 16,53 17 0,-17 1-1,-19-19 1</inkml:trace>
  <inkml:trace contextRef="#ctx0" brushRef="#br0" timeOffset="85590.31">18874 13776 0,'0'18'16,"0"17"-1,0 35 16,0 36 1,0-70-32,17 69 31,1 72 0,-18-160-15,0 72 15,0-19 0,70 18 1,-70-52-1,0-1-16,0-17 48</inkml:trace>
  <inkml:trace contextRef="#ctx0" brushRef="#br0" timeOffset="87390.89">18856 13705 0,'18'-17'47,"17"17"46,-17 0-77,34 0 15,19-18 0,-53 0-15,17 18 31,18 0-16,-36 0-15,1 0-1,17 0 1,1 0 15,-19 0-15,54 0 0,-36-17-1,-17 17 16,17 0 16,0 0-15,18-18-17,-35 18 1,0 0-1,17 0 17,-18 0-17,19 0 1,-19 0 46</inkml:trace>
  <inkml:trace contextRef="#ctx0" brushRef="#br0" timeOffset="88398.82">19473 13494 0,'0'-18'47,"36"18"-31,17 0 15,17 35 0,-52 1-31,17-19 32,0 1-1,-35 17 141,0 0-157,-17-17 1,-1 17 15,0-17 16,18 0-16,-17-1 1,-1 1 93,-17 0-94</inkml:trace>
  <inkml:trace contextRef="#ctx0" brushRef="#br0" timeOffset="90702.12">18856 13776 0,'0'-18'109,"0"1"-77,0-1-1,18-17-16,-18-1 17,0 19-17,0-18 17,0-18-1,0 17-16,-18-17 17,18-17-17,-53-36 1,53 36 15,-35 17 0,35-18 1,0 36 15,0 17-16,0-17 16,0 17 15</inkml:trace>
  <inkml:trace contextRef="#ctx0" brushRef="#br0" timeOffset="91343.06">18750 12806 0,'-18'0'16,"18"35"-1,-52 18 1,16 0 0,19-35-16,-19 140 31,19-122 0</inkml:trace>
  <inkml:trace contextRef="#ctx0" brushRef="#br0" timeOffset="91990.81">18732 12876 0,'53'18'62,"71"123"-31,-54 0 1,-34-70-1,-19-54 0</inkml:trace>
  <inkml:trace contextRef="#ctx0" brushRef="#br0" timeOffset="92905.31">19844 13723 0,'0'-18'47,"17"18"-16,19 0-15,17-35-1,-1 17 16,-34 1 32,0 17-16,-1 0-16</inkml:trace>
  <inkml:trace contextRef="#ctx0" brushRef="#br0" timeOffset="98155.11">17515 10089 0,'0'36'125,"-17"34"-94,-1 1-15,0-54 0,1 36 15,-1-35 16,-17 53-16,35-19 0,-35 1 0,35-17 1,-36-19-1,36 1 16,-17 0-16,-1-18 47,0 0 110,18 17-141,-17-17-1,-1 0 64,36 0 155,17 0-202,-17 0-47,52 0-1,-34 0 32,-1 0-31,-18 0-16,19 0 15,-1 0 32,0 0-16,-17 0 1,0 18-1,-1-18-15,19 18 15,-19-18 16,1 0-16,17 17 219</inkml:trace>
  <inkml:trace contextRef="#ctx0" brushRef="#br0" timeOffset="99875.16">18292 10019 0,'0'0'0,"-18"0"94,0 88-63,-35 0 0,18-70 1,0 35-1,17-18 0,0-17 0,1-18 1,34 0 124,54 0-125,-18 0-15,0 0-1,35 0 17,18 53-1,-71-18 0,-17-17 0,-53 34 16,-1 19 0,-34 0-16,34-36 1,1-17-17,-18 17 17,36-35 61,-1 0-46</inkml:trace>
  <inkml:trace contextRef="#ctx0" brushRef="#br0" timeOffset="102238.81">18979 10054 0,'-17'0'62,"17"18"-46,0 70-1,0-70 1,0 52-16,0 107 16,0-107-1,0 1 1,0 17 0,0-53-1,0-17 16,0-71 188,0 18-203,0-18-1,0-18 17,0 36-17,0-36 17,0 36-17,0 0 63,0 17-46,-18-17-1,18-18 0,0-35 0,18 35-15,-18 18 0,53 17 30,-36 18-30,36 0 15,35 18-15,-35 34 0,-35-34-1,0-18-15,-1 18 31,1 52 1,0-17-1,-18-35 0,-36-1 0,-17 1 1,36-18-17,-1 18-15,0-1 78,-17-17-46,18 0 93,-1 0-32,0 18-61,36 0 46,0-18-63,17 35 1,53 18 0,-70-36-1,52 36 1,-17-17 0,0-1 46,-53-17-15,0-36 94</inkml:trace>
  <inkml:trace contextRef="#ctx0" brushRef="#br0" timeOffset="105067.25">19703 9948 0,'17'0'47,"1"36"-32,-18-1 1,0-17-1,0-1 1,18 160 15,-18-160-15,17 124 0,18 36 15,-17-142-16,-18-17 1,0-1 15,18 1 32,-18-36 109,-18-52-141,18 34-15,0 19-1,-18-89 16,1 71 1,17 17-1,-35-17 31,17-18-30,18 0-1,0 35 0,0 1 16,0-1-16,0-17 1,0-18-1,18 53-16,17-18 48,0 18-1,18 0-30,-18 0-17,-17 0 17,0 0-17,-1 0 1,18 35-1,-35-17 1,18-18 0,0 18-1,-1-1 1,1 36 0,-18 0-1,0 18 16,-53-36 32,18-35-16,17 0-32,1 0 32,-19 0-31,1 0 31,70 0 31,36 0-47,17 0 0,-70 0-15,35 0 15,-18 53 1,35 53-1,-70-53 0,0-18-15,0 0 15,0-17 0,-35 0 0,18-1 1,-36-17-1,-18 18 0,53-18-15,-17 0 15,0 0 32,-53 0-32,70-18 109,0 18-124</inkml:trace>
  <inkml:trace contextRef="#ctx0" brushRef="#br0" timeOffset="115639.14">18027 11412 0,'106'0'31,"-89"0"-15,19 0-1,34 0 1,71 0 0,-52 18-1,69-18-15,-17 18 16,195-18 0,193 0-1,-441 0 1,18 0-1,-18 0 1,18 53 0,53-36-1,-36-17 1,-88 18 0,18-1-16,0-17 15,35 36 1,53 34 15,-88-52-15,-35 0-16,0 17 47,52 124-16,-52-124-16,-18 53 1,53 318 15,17-71-15,-17-123 0,71 352 15,-107-493-31,19 17 15,-19 35 1,89 124 15,-71-123 1,18 34-1,-53-16 0,0 69 0,0-87-15,0 34 0,-35-34 15,0-36 0,35-70 0,0 17 1,-18-35-17,0 35 16,-35 18 1,18-18-17,-35 54 17,-19 16-1,19 1 0,52-53 0,1-17 1,-19-19-1,1 1-16,-35-1 1,-177 1 0,158 0-1,-228-18 1,229 0 0,-177 0-1,-70 0 16,70 35 1,-34 0-1,52 1 0,211-36-15,-17 0-1,-35 0 1,18 0 0,17 0 15,-35 17-15,-36-17-1,106 0 1,-35-17-1,-35-1 1,-53 18 0,124 0-1,-19 0-15,36-35 78,-17 17-62,-54-247 15,36 142-15,17 105 0,-52-193 15,70 122-16,-18-34 1,18 52-16,0-52 31,0-106 1,18-1-1,-1 1 0,1 70 0,17-17 1,-35 123-17,0-71 1,18 72-16,17-142 31,0 52 0,-17 1 1,0-141-1,17 194-16,35-265 17,-70 318-17,36-89 1,-36 71-16,17-35 31,-17 53 0,0 0 1,18 35-1,-18-18 0,18-70 0,-18 0 16,0 35-31,0 0 0,0 0 15,0 18 0,0-1 78,17-17-30,1 18-64,-18 18 1,0-1-1,0-17 189,18 17-189</inkml:trace>
  <inkml:trace contextRef="#ctx0" brushRef="#br0" timeOffset="119134.02">19156 13617 0,'17'-17'125,"36"17"-110,-17 0 1,17 0 0,-18 0 30,0 0-30,36 0 15,-18 0 47,-18 0-62,-17 0 47,17 0-32,-18 0 16,36 0-16,-17 0 0,-19 0 0,1 0 1,0 0-17,-36 0 642</inkml:trace>
  <inkml:trace contextRef="#ctx0" brushRef="#br0" timeOffset="121575.09">18927 13917 0,'0'-35'735,"0"-18"-720,0 35 1,0 1-1,-18-1 17,18 0 61,0 1-61,-18-19 15,18 1-32,-17 17 1,17-17-1,0 18 1,0-19 0,0 1 31,0-18-16,0 18 31,0-18-46,0 35 0,0 1 62,0-36-47,0 35-31,0-35 16,-18-123 15,-17 52 0,17-17 0,18 71 1,-18 17 61,18 17-61,0 19-32,0-18 46,0-36-14,0 53-17,0 1 1,0-19 15,0-17 0,0 36-31,0-1 32,0 1 61</inkml:trace>
  <inkml:trace contextRef="#ctx0" brushRef="#br0" timeOffset="122267.19">18768 12206 0,'-36'0'62,"36"18"-46,-70 35 0,-18 52-1,88-87 1,-36 17-1,19 1 1,-1 52 15,1-53-15</inkml:trace>
  <inkml:trace contextRef="#ctx0" brushRef="#br0" timeOffset="123190.8">18697 12153 0,'18'0'78,"-1"0"-46,19 18-17,17 88 17,-36-106-17,-17 17 1,18 71-1,35-17 1,53 53 0,-89-89-16,19 18 31</inkml:trace>
  <inkml:trace contextRef="#ctx0" brushRef="#br0" timeOffset="127702.94">25770 14905 0,'18'0'109,"-18"-53"-46,0-18-48,0 18 1,18 36-1,-18-1 1,0 1 31,0-19 15,0-17-30,17-35-1,-17 53 0,0 0 16,0-1-16,-17 19 1,-1-36 30,18 0-46,-18 18 15,18-1 16,0-70-16,-17 18 0,17 0 1,-18-53-1,18 88-16,-18 18 17,18-1-1,0-34 0,0 35-15,0-1 46,-17-52-30,17 53-1,0 0 0,0 17 0,0-17-15,0 17 31,0-52-16,-18-36 0,18 70 16,0 19-16,0-19 204,0 19-188,0-1 15,0-17-31,0 17 48,0-35-48,-17 53-16,17-35 48,-18 0-32,18 17 94</inkml:trace>
  <inkml:trace contextRef="#ctx0" brushRef="#br0" timeOffset="129375.43">25700 13494 0,'-18'0'453,"1"0"-422,-36 0-15,35 0 31,0 0-32,-35 17 17,18-17-1,-18 0 0,36 0 0,-19 0 1,19 0 30,-1 0-31,-17 0 1,0 0 30,17 0-46</inkml:trace>
  <inkml:trace contextRef="#ctx0" brushRef="#br0" timeOffset="133895.93">25665 13370 0,'0'-17'79,"17"17"-64,1-18 16,17 18-15,0 0 0,-17 0-16,17 0 62,1 18-46,-19-1-1,-17 1 1,18 0 15,0-1-15,-1-17 0,1 71 15,-18-36 16,0-17-32,0 35 17,-18-53 46,1 17-47,-1-17 0,0 18-15,1-18 15,-1 0 0,-70 17 1,52-17 30,19 0-46,-1 0 46,-35-17-31,36 17 1,17-18 30,-18-17-46,0 0-1,1 17 1,17-35 93,0 18-77,17-18 15,-17 35-16,18 1-16,-18-1 17,53 18 30,-35-18-15,-1 18 31,18-17-62</inkml:trace>
  <inkml:trace contextRef="#ctx0" brushRef="#br0" timeOffset="156903.98">23266 11606 0,'35'0'16,"-70"0"-16,105 0 15,-52-17 17,70-1-1,-53 0-16,36 1 1,35 17 15,-89 0-15,1 0 15,53-18 0,-36 18-15,35 0 15,89-17 1,-141 17-17,17-18-15,0 18 110,1 0-95,-1 0 1,-17 0-1,211-18 17,-141 18-17,36-17-15,193-1 32,-123 0-1,124 1-16,-72-36 17,-51 53-1,-19 0 16,-141 0-32,0 0 1,1 0 31,17 53-16,-18-18-15,0 0-1,-17-17 1,-1 0-16,107 105 16,-71-88-1,-53-17 1,53 88 0,17 70-1,-52-105 1,-18-18-1,53 123 1,0 212 0,-18-264-1,-17-1-15,-1-17 16,-17 17 0,0 18-1,18-88 1,0 0-1,-18 53 1,17 35 0,-17-88-1,0 0 1,18 88 15,0 0-15,17-17-16,-18 299 31,19 124 0,-36-424-15,17 89 0,89 370 15,-88-388-16,-18-141 1,18 88 15,-36-123 32,0-18-16,-17 0 0,-89 0-16,-17-18 0,88-17-15,-52 0 15,52 17-15,35 18-16,-35-18 31,-35 18 0,35 0-15,-35-17-1,-71-36 17,89 35-17,-19-17 1,-34 17-1,-248-17 17,160 17-17,87 18-15,-123 0 32,18 0-1,0 0 0,123 0 0,53 0-15,0 0 0,-211 18 15,105 17-16,123-35 17,1 0 93,18-35-94,-36-53 0,35 35-15,0-35-16,1 17 15,-36-70 1,-35-71 0,88 159-1,-36-35 1,36-53 0,-17-88-1,-1 141 1,18 35-1,0-36 1,0-140 15,0 159-15,0 52 0,0-194 15,0 159-16,0-17 1,0-89 15,-18 18 1,18 106-32,-17-106 31,17 17 0,0 54-15,0-72-1,0-87 17,-18 176-17,18-53 1,0-70 15,-17 35 0,17 17-15,0-87 15,0 140-15,0 18-1,0-17 17,0-124-17,0 123 17,0 1-1,0-1-16,0 18 17</inkml:trace>
  <inkml:trace contextRef="#ctx0" brushRef="#br0" timeOffset="165861.73">10548 11236 0,'0'-18'31,"0"1"16,18-19-16,140-69 0,-52 16-15,53 1 0,-141 71 15,105-54-15,-88 36-1,36-1 1,-36 19-1,53-18 17,36-36-17,-71 53 1,35 18 0,265-88-1,-247 70 1,17 18-1,89 0 1,105-17 0,-264 17 15,-18 0-15,1 0-1,34 0 1,36 0-1,-18 17 1,-52-17 0,87 36 15,159 34-15,-158-17-1,-18-35 1,-53 0-1,-36-18 1,54 35 0,-54-35-1,19 35 1,-1-35 0,0 18-1,0-1 1,1 19-16,-1-1 15,18 18 1,17 17 0,-34-52-1,-1 17 1,-17-17 0,105 88 15,-70-53-16,-18-36 1,1 54 15,-1-18-15,18-18 0,17 18 15,1 0 0,35 123 0,0 18 1,-71-158-32,18 69 31,0 1 0,-36-88-15,36 88 15,-35 17 0,17-35-15,36 124 15,-36-88-15,-17-72-1,35 142 17,-53-176-32,17 88 31,-17 53 0,0-18 0,0-35 1,-17 52-1,-19 36 0,19 36 0,-1-177-15,18 158 15,0-158-31,0 88 31,0-88-31,0-35 16,-18 35-16,-17 35 16,-35 71 15,-54-53 0,36-36 0,70-70-15,-17 35 0,17-17-1,1-18 1,-19 18 15,36-1-15,-53 1-1,36 0 1,-36-1 0,18-17-1,-18 36 1,53-19 0,-53 1-16,-71 35 15,71-36-15,1 19 16,-19-19-1,18 19-15,0-19 16,-211 89 0,175-53-1,-34 0 1,70-18 0,-212 71 15,212-71-16,-52 18 1,-107 0 0,88-35-1,54 17 1,-1-17 0,-70-1-1,88 1 1,36-18 15,-54 0 16,36 0-31,-18 0-1,18 0 1,17-18-1,-35 18 1,-53-17 15,71 17-15,17 0 0,-35-18 15,36 18-31,-54-18 31,-70 1-15,18-19 15,70 1 0,-141-18 0,141 36-15,0-19 0,18 36-1,-1-53 17,-34 1-1,-18-125 0,17 54 0,53 70-15,-52-124 0,52 124-1,-52-105 1,52 105-1,0 35 1,18-105 15,0 87-31,-35-122 16,-18-72 15,53 160-15,0 52-1,-17-70 1,-1-194 0,-17 17 15,-1 53 0,36 160-15,0-90-1,0-87 1,-17-141 0,17 282-1,-18-142 1,18 124 0,0 36-1,0 35 1,0-18-1,0 0 1,0-35-16,0-54 16,0 89-1,0-35 1,0 0 0,18-88-1,-18 88 1,0 17-1,0 18 1,17-18 0,1 54-1,0-1 17,-1-35-17,-17 36 95</inkml:trace>
  <inkml:trace contextRef="#ctx0" brushRef="#br0" timeOffset="179955.97">6227 7691 0,'35'0'78,"53"17"-47,-70-17 1,70 0-17,18 0 16,70 53 1,-141-35-17,36-18 1,176 0 15,247 0-15,194 0 15,-494 0 0,-124 0 16,18 0-31,-52 0-16,-1 0 15,71 17 1,-36 1-16,213 17 16,175-17 15,-370-18 16,-17 18-16,158-18 0,-35 0 1,-141 0-1,-35 0 78,-18-36-46,0-34-48,0 34 1,0-16 0,0-54-1,0 53 1,0 0-1,0-88 1,-35-212 0,17 230-16,0-195 31,18 265-15,-17-88-1,-1 70 1,18-87-1,-18 17 1,18-53 0,0 176-1,0-88 1,0 71 0,0 0-1,0-1 1,-17-87 15,17 70-15,0 18-16,0-18 31,0 35-15,0-70-1,0 35 1,0 18-1,-18-18 1,18 0 15,0 35-15,0 1 0,-18-1 15,1 18 31,-1-18-15,1 18-16,-19 0-15,-17-17 15,-17 17 1,-1 0-17,-264-53 16,247 17-15,-247 19 15,211-1 1,54 18-17,-36 0 1,-317-18 15,246 18-15,-70 0 15,18 0 0,176 0-31,-70 0 31,-195 36 1,71-19-17,53 1 17,176-18-1,1 0-16,-89 18 1,71-18 15,17 70 126,-17 212-126,-1-158-16,-16 246 1,52-176 0,0-123-16,0 17 15,-36 71 1,19 0 0,17 88-1,35-195 1,18 125-1,-36-159 1,36 87 0,-53-69 31,18-19-32,0 19-15,-1-19 16,-17 36-1,18-35 17,-18-1-17,0 54 17,0-36-17,0 0 1,0 1-1,-35 34 1,17 1 0,18-53-1,0 17 1,0 0 15,0 0-15,0 1-1,0 17 1,-18 52 15</inkml:trace>
  <inkml:trace contextRef="#ctx0" brushRef="#br0" timeOffset="189406.7">7761 6421 0,'35'-18'125,"18"18"-109,53 0-1,-88 0 1,35 0-1,-18 0 1,18 0 0,-35 0-1,-1 0 1,1 0 31,-1-18-32,19 18 17,-19 0 15,1 0-16,17 0-16,-17 0 17,52 0-1,-52 0-15,0 0 15,-1 0-16,19 0 1,-19 0-16,36 0 31,-18 0-15,1 0 0,34 0 15,-17 0 0,0 0-15,-18 0 15,-17 0 0,17 0 16,1 0-31,-1 0 15,-17 0 0,34-17-15,-16 17-1,-19 0 17,1 0 15,0 0 15,-1 0-31,1 0 1,17 0-1</inkml:trace>
  <inkml:trace contextRef="#ctx0" brushRef="#br0" timeOffset="190434.52">9031 6191 0,'18'0'78,"17"0"-63,0 18 1,1 35 0,34 17-1,-35-34 1,-17-19 15,53 36 0,-54-53-15,-34 18 140,-54 17-125,53-35-15,-70 88 15,53-70 1,17-18 139,-35 0-171</inkml:trace>
  <inkml:trace contextRef="#ctx0" brushRef="#br0" timeOffset="192107.71">6756 6368 0,'17'0'47,"54"0"-16,-53 0-31,52 0 31,177 0 1,-106 0-17,-17-18 1,-1 0 15,-70 18 47,-35 0-46,35 0-17,35 18 16,-35-18 1,-36 18-17,1-18 48,0 0-32,-1 0-15,1 0-1,-18 17 95,-18-17-95,-35 0 1</inkml:trace>
  <inkml:trace contextRef="#ctx0" brushRef="#br0" timeOffset="193211.74">6879 6085 0,'-35'36'125,"17"17"-109,-17 0 15,-18 52 0,53-87 78,0 0-30,265 229-48,-195-159-16</inkml:trace>
  <inkml:trace contextRef="#ctx0" brushRef="#br0" timeOffset="202883.07">9895 4798 0,'0'0'0,"-53"88"15,-158 212 32,-195 141-15,-52 106-17,-36 35 16,247-282-15,158-195 0,-52 72-1,36-71 1,69-71 0,36-17-16</inkml:trace>
  <inkml:trace contextRef="#ctx0" brushRef="#br0" timeOffset="203926.47">7056 4727 0,'0'35'31,"246"177"0,-69 17 1,52 18-17,89 53 17,-177-141-17,-88-88-15,158 158 31,160 71 1,-212-142-17,211 195 17,-35-106-1,-53-53 0,-229-141 0,-53-18 188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C6CA-9AB7-67D1-D6BE-7AF086A405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D3DE73-0EA1-241E-5117-B5C3ADBEB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32B2AF-215D-FFD8-B26F-19456DD13BCF}"/>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27A94C7B-1230-51F5-05FF-8F0E86BD2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4797CC-4132-948A-3ACA-328058B2B120}"/>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1994740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A734-4ADF-D3DB-AA4C-08AA31D093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56018E-EC59-A824-9AC8-FF9594370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E4CACE-F017-ED2A-8FBD-F2AF5E9BB3D3}"/>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AD82491B-AF03-115D-AA87-DCE8D02DFB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2E629-B25F-1CBC-7398-D3D75BBF62F0}"/>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72142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BC0B3-43C5-4C8E-E4A3-9E5668CB39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2E26DD-879B-F251-907F-BB2D6DD25B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E01473-29DC-9D57-584C-C0313984DDEE}"/>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AC1D0CCD-47EA-7D09-5308-0686653057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866C0-1BD4-EF38-8004-3BFE1839CB73}"/>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3755746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2B31-2583-08BE-2ECB-E0FD2F859F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38A3FD-C49D-83B7-9674-BA527FC12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CB493-6C6A-F594-B3A5-3F1C293DEB95}"/>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F1ECFA8B-F0E8-4832-5692-1B825FAF54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0D7E84-6A2A-E355-2127-942976B25333}"/>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126188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FA59-5921-2B64-9865-8C2E9F265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2DC7A33-749B-E185-A476-E70D6AAE64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E1A409-4C25-BA5A-4110-1FB1D017708D}"/>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478C417B-1310-ACC9-2930-8C8CA1F857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D4B8A5-F40E-168E-D7EE-9AA5A5AD2ADB}"/>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115115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ED46-EDD9-DC66-F421-438F3C2609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9AD8AA-EB34-8DEA-7157-7D69D0ED76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4BF15C-EE6E-E950-9C3F-2764E18392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8B91C0-F802-D07F-89E3-4044084CEB54}"/>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6" name="Footer Placeholder 5">
            <a:extLst>
              <a:ext uri="{FF2B5EF4-FFF2-40B4-BE49-F238E27FC236}">
                <a16:creationId xmlns:a16="http://schemas.microsoft.com/office/drawing/2014/main" id="{2E10B849-6345-BE74-06E2-CB8D6F2E39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B1E7A7-7A96-7B64-5B48-13688BDFD67D}"/>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1268570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EED1-E75E-706B-6101-8165B0D554A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EE6D48-D1C9-5246-E690-896EC3EA2F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129D0-EB09-9A3F-4A3C-FADE942FA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DDA42A-6072-57E7-134D-B6DBF37C8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0A8B1-1478-12BA-F066-35B068992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3E39A1-06F7-CDB6-4654-1E2524254AD5}"/>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8" name="Footer Placeholder 7">
            <a:extLst>
              <a:ext uri="{FF2B5EF4-FFF2-40B4-BE49-F238E27FC236}">
                <a16:creationId xmlns:a16="http://schemas.microsoft.com/office/drawing/2014/main" id="{C3647479-64E3-FBA2-1EFD-5907E11A64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F82BA9-FC78-B81B-9895-C55256B612B7}"/>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300332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64D7-90A3-2246-E5A8-EE945B3C41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6EF6BA-C51B-4EB5-0FED-0D658DD1F717}"/>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4" name="Footer Placeholder 3">
            <a:extLst>
              <a:ext uri="{FF2B5EF4-FFF2-40B4-BE49-F238E27FC236}">
                <a16:creationId xmlns:a16="http://schemas.microsoft.com/office/drawing/2014/main" id="{E4ED8CA6-CD5D-B116-15C5-7D3B836C92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2ABE74-FEA4-7726-94CA-05DD2D644C89}"/>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733751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300822-6B14-9774-68FC-F777F1299F10}"/>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3" name="Footer Placeholder 2">
            <a:extLst>
              <a:ext uri="{FF2B5EF4-FFF2-40B4-BE49-F238E27FC236}">
                <a16:creationId xmlns:a16="http://schemas.microsoft.com/office/drawing/2014/main" id="{8711FA29-56D3-240B-F960-ACE87F34E9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0054A9-8C7D-0589-7B3D-9177FAC7EC9A}"/>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389246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D670-00E9-05DC-ABDB-E80BB812F6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BC2CE0A-E7A4-AB9C-E336-A7EF2E993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49CF55-212C-086C-1470-162C9DBE0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63801-B2CF-6606-79A9-3580E83B293D}"/>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6" name="Footer Placeholder 5">
            <a:extLst>
              <a:ext uri="{FF2B5EF4-FFF2-40B4-BE49-F238E27FC236}">
                <a16:creationId xmlns:a16="http://schemas.microsoft.com/office/drawing/2014/main" id="{51869317-7614-419B-17AF-58C22FE994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A823B2-0E9F-4B41-FAC3-6E066300240D}"/>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296355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37F1-9D39-711C-3708-FCD291209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835BF5-AB49-4973-E7E7-5373EB782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B174EEF-2C38-C0C8-F68F-BEF5563A1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85337-7B3F-1229-8196-4215C7247D3B}"/>
              </a:ext>
            </a:extLst>
          </p:cNvPr>
          <p:cNvSpPr>
            <a:spLocks noGrp="1"/>
          </p:cNvSpPr>
          <p:nvPr>
            <p:ph type="dt" sz="half" idx="10"/>
          </p:nvPr>
        </p:nvSpPr>
        <p:spPr/>
        <p:txBody>
          <a:bodyPr/>
          <a:lstStyle/>
          <a:p>
            <a:fld id="{455B4BCF-64EA-47DD-973E-CCEB9EC6763E}" type="datetimeFigureOut">
              <a:rPr lang="en-IN" smtClean="0"/>
              <a:t>31-03-2024</a:t>
            </a:fld>
            <a:endParaRPr lang="en-IN"/>
          </a:p>
        </p:txBody>
      </p:sp>
      <p:sp>
        <p:nvSpPr>
          <p:cNvPr id="6" name="Footer Placeholder 5">
            <a:extLst>
              <a:ext uri="{FF2B5EF4-FFF2-40B4-BE49-F238E27FC236}">
                <a16:creationId xmlns:a16="http://schemas.microsoft.com/office/drawing/2014/main" id="{CC69A47A-3721-7AB6-0256-F2F586E775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73CB37-B6A0-80F0-4875-C48FDCC7D653}"/>
              </a:ext>
            </a:extLst>
          </p:cNvPr>
          <p:cNvSpPr>
            <a:spLocks noGrp="1"/>
          </p:cNvSpPr>
          <p:nvPr>
            <p:ph type="sldNum" sz="quarter" idx="12"/>
          </p:nvPr>
        </p:nvSpPr>
        <p:spPr/>
        <p:txBody>
          <a:bodyPr/>
          <a:lstStyle/>
          <a:p>
            <a:fld id="{DDE4EEE8-1934-4959-9C86-B5E56C951C9A}" type="slidenum">
              <a:rPr lang="en-IN" smtClean="0"/>
              <a:t>‹#›</a:t>
            </a:fld>
            <a:endParaRPr lang="en-IN"/>
          </a:p>
        </p:txBody>
      </p:sp>
    </p:spTree>
    <p:extLst>
      <p:ext uri="{BB962C8B-B14F-4D97-AF65-F5344CB8AC3E}">
        <p14:creationId xmlns:p14="http://schemas.microsoft.com/office/powerpoint/2010/main" val="271629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98AC2E-4F4D-21FC-3FE8-58A74C944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BD0925-E138-B8CC-53E9-DB7163489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C2086D-BC6D-338B-9379-C8EA37C61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B4BCF-64EA-47DD-973E-CCEB9EC6763E}" type="datetimeFigureOut">
              <a:rPr lang="en-IN" smtClean="0"/>
              <a:t>31-03-2024</a:t>
            </a:fld>
            <a:endParaRPr lang="en-IN"/>
          </a:p>
        </p:txBody>
      </p:sp>
      <p:sp>
        <p:nvSpPr>
          <p:cNvPr id="5" name="Footer Placeholder 4">
            <a:extLst>
              <a:ext uri="{FF2B5EF4-FFF2-40B4-BE49-F238E27FC236}">
                <a16:creationId xmlns:a16="http://schemas.microsoft.com/office/drawing/2014/main" id="{A970EC9D-4BA8-740D-D9F0-DFC000925E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CD419E-5F7E-9493-24D1-283CB811E4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4EEE8-1934-4959-9C86-B5E56C951C9A}" type="slidenum">
              <a:rPr lang="en-IN" smtClean="0"/>
              <a:t>‹#›</a:t>
            </a:fld>
            <a:endParaRPr lang="en-IN"/>
          </a:p>
        </p:txBody>
      </p:sp>
    </p:spTree>
    <p:extLst>
      <p:ext uri="{BB962C8B-B14F-4D97-AF65-F5344CB8AC3E}">
        <p14:creationId xmlns:p14="http://schemas.microsoft.com/office/powerpoint/2010/main" val="2052071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5.wdp"/><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Krishanu-007/Techfiesta2k24_Entangled"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BEAE67B6-9E83-13CA-FB04-D8ED2EF0B5F0}"/>
              </a:ext>
            </a:extLst>
          </p:cNvPr>
          <p:cNvGrpSpPr/>
          <p:nvPr/>
        </p:nvGrpSpPr>
        <p:grpSpPr>
          <a:xfrm>
            <a:off x="-754260" y="-223582"/>
            <a:ext cx="8900931" cy="6242475"/>
            <a:chOff x="-754260" y="-223582"/>
            <a:chExt cx="8900931" cy="6242475"/>
          </a:xfrm>
        </p:grpSpPr>
        <p:sp>
          <p:nvSpPr>
            <p:cNvPr id="34" name="Rectangle 33">
              <a:extLst>
                <a:ext uri="{FF2B5EF4-FFF2-40B4-BE49-F238E27FC236}">
                  <a16:creationId xmlns:a16="http://schemas.microsoft.com/office/drawing/2014/main" id="{049BAB2D-D0FB-40E7-0255-11D587DBE7C1}"/>
                </a:ext>
              </a:extLst>
            </p:cNvPr>
            <p:cNvSpPr/>
            <p:nvPr/>
          </p:nvSpPr>
          <p:spPr>
            <a:xfrm rot="19661954">
              <a:off x="-754260" y="-223582"/>
              <a:ext cx="8900931" cy="6242475"/>
            </a:xfrm>
            <a:prstGeom prst="rect">
              <a:avLst/>
            </a:prstGeom>
            <a:solidFill>
              <a:schemeClr val="tx1">
                <a:lumMod val="75000"/>
                <a:lumOff val="25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AF103A41-F173-05BC-5113-B90A08C30AD5}"/>
                </a:ext>
              </a:extLst>
            </p:cNvPr>
            <p:cNvSpPr txBox="1"/>
            <p:nvPr/>
          </p:nvSpPr>
          <p:spPr>
            <a:xfrm>
              <a:off x="204566" y="1784106"/>
              <a:ext cx="6129678" cy="1938992"/>
            </a:xfrm>
            <a:prstGeom prst="rect">
              <a:avLst/>
            </a:prstGeom>
            <a:noFill/>
          </p:spPr>
          <p:txBody>
            <a:bodyPr wrap="square" rtlCol="0">
              <a:spAutoFit/>
            </a:bodyPr>
            <a:lstStyle/>
            <a:p>
              <a:pPr algn="ctr"/>
              <a:r>
                <a:rPr lang="en-IN" sz="6000" dirty="0">
                  <a:solidFill>
                    <a:schemeClr val="bg1"/>
                  </a:solidFill>
                  <a:latin typeface="Impact" panose="020B0806030902050204" pitchFamily="34" charset="0"/>
                </a:rPr>
                <a:t>ENTANGLED</a:t>
              </a:r>
            </a:p>
            <a:p>
              <a:pPr algn="ctr"/>
              <a:endParaRPr lang="en-IN" sz="3200" dirty="0">
                <a:solidFill>
                  <a:schemeClr val="bg1"/>
                </a:solidFill>
                <a:latin typeface="Impact" panose="020B0806030902050204" pitchFamily="34" charset="0"/>
              </a:endParaRPr>
            </a:p>
            <a:p>
              <a:pPr algn="ctr"/>
              <a:r>
                <a:rPr lang="en-IN" sz="2800" dirty="0">
                  <a:solidFill>
                    <a:schemeClr val="bg1"/>
                  </a:solidFill>
                  <a:latin typeface="Blackadder ITC" panose="04020505051007020D02" pitchFamily="82" charset="0"/>
                </a:rPr>
                <a:t>How To come out of the Labyrinth?</a:t>
              </a:r>
            </a:p>
          </p:txBody>
        </p:sp>
      </p:grpSp>
      <p:grpSp>
        <p:nvGrpSpPr>
          <p:cNvPr id="33" name="Group 32">
            <a:extLst>
              <a:ext uri="{FF2B5EF4-FFF2-40B4-BE49-F238E27FC236}">
                <a16:creationId xmlns:a16="http://schemas.microsoft.com/office/drawing/2014/main" id="{C8C17126-2512-AB71-22C9-9B35841D35FE}"/>
              </a:ext>
            </a:extLst>
          </p:cNvPr>
          <p:cNvGrpSpPr/>
          <p:nvPr/>
        </p:nvGrpSpPr>
        <p:grpSpPr>
          <a:xfrm rot="1330869">
            <a:off x="5793568" y="-576312"/>
            <a:ext cx="7761572" cy="7624790"/>
            <a:chOff x="4753337" y="243069"/>
            <a:chExt cx="6228144" cy="6215604"/>
          </a:xfrm>
          <a:blipFill dpi="0" rotWithShape="1">
            <a:blip r:embed="rId2"/>
            <a:srcRect/>
            <a:stretch>
              <a:fillRect/>
            </a:stretch>
          </a:blipFill>
        </p:grpSpPr>
        <p:sp>
          <p:nvSpPr>
            <p:cNvPr id="26" name="Hexagon 25">
              <a:extLst>
                <a:ext uri="{FF2B5EF4-FFF2-40B4-BE49-F238E27FC236}">
                  <a16:creationId xmlns:a16="http://schemas.microsoft.com/office/drawing/2014/main" id="{D2B22D89-2C0A-96CB-907A-FE2F775823CA}"/>
                </a:ext>
              </a:extLst>
            </p:cNvPr>
            <p:cNvSpPr/>
            <p:nvPr/>
          </p:nvSpPr>
          <p:spPr>
            <a:xfrm>
              <a:off x="6667018" y="2314937"/>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xagon 26">
              <a:extLst>
                <a:ext uri="{FF2B5EF4-FFF2-40B4-BE49-F238E27FC236}">
                  <a16:creationId xmlns:a16="http://schemas.microsoft.com/office/drawing/2014/main" id="{0DE3E054-C928-6919-FD02-9A2F47DCF169}"/>
                </a:ext>
              </a:extLst>
            </p:cNvPr>
            <p:cNvSpPr/>
            <p:nvPr/>
          </p:nvSpPr>
          <p:spPr>
            <a:xfrm>
              <a:off x="6667018" y="4386805"/>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675FA62F-6C08-20CA-C434-C8F838F96280}"/>
                </a:ext>
              </a:extLst>
            </p:cNvPr>
            <p:cNvSpPr/>
            <p:nvPr/>
          </p:nvSpPr>
          <p:spPr>
            <a:xfrm>
              <a:off x="4781309" y="3350871"/>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882AFB95-959B-2664-3264-9C40A8E3FD7F}"/>
                </a:ext>
              </a:extLst>
            </p:cNvPr>
            <p:cNvSpPr/>
            <p:nvPr/>
          </p:nvSpPr>
          <p:spPr>
            <a:xfrm>
              <a:off x="8562372" y="3350871"/>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1E4FF8F8-8C0F-6A62-1C7E-DDBD7E4C84C3}"/>
                </a:ext>
              </a:extLst>
            </p:cNvPr>
            <p:cNvSpPr/>
            <p:nvPr/>
          </p:nvSpPr>
          <p:spPr>
            <a:xfrm>
              <a:off x="4753337" y="1279003"/>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1B13D846-08A6-4595-6CB7-0B2D18944541}"/>
                </a:ext>
              </a:extLst>
            </p:cNvPr>
            <p:cNvSpPr/>
            <p:nvPr/>
          </p:nvSpPr>
          <p:spPr>
            <a:xfrm>
              <a:off x="8562372" y="1279003"/>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a:extLst>
                <a:ext uri="{FF2B5EF4-FFF2-40B4-BE49-F238E27FC236}">
                  <a16:creationId xmlns:a16="http://schemas.microsoft.com/office/drawing/2014/main" id="{91965F40-E259-3825-30FD-36D10F4021E5}"/>
                </a:ext>
              </a:extLst>
            </p:cNvPr>
            <p:cNvSpPr/>
            <p:nvPr/>
          </p:nvSpPr>
          <p:spPr>
            <a:xfrm>
              <a:off x="6667018" y="243069"/>
              <a:ext cx="2419109" cy="2071868"/>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86190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9CFE43-EE3C-2768-FD6D-97EA227EBEB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7000" contrast="40000"/>
                    </a14:imgEffect>
                  </a14:imgLayer>
                </a14:imgProps>
              </a:ext>
            </a:extLst>
          </a:blip>
          <a:srcRect t="12500" b="12500"/>
          <a:stretch/>
        </p:blipFill>
        <p:spPr>
          <a:xfrm>
            <a:off x="0" y="0"/>
            <a:ext cx="12192000" cy="6858000"/>
          </a:xfrm>
          <a:prstGeom prst="rect">
            <a:avLst/>
          </a:prstGeom>
          <a:noFill/>
        </p:spPr>
      </p:pic>
      <p:sp>
        <p:nvSpPr>
          <p:cNvPr id="2" name="TextBox 1">
            <a:extLst>
              <a:ext uri="{FF2B5EF4-FFF2-40B4-BE49-F238E27FC236}">
                <a16:creationId xmlns:a16="http://schemas.microsoft.com/office/drawing/2014/main" id="{F6927E09-4080-969A-9342-E0342AAF02CF}"/>
              </a:ext>
            </a:extLst>
          </p:cNvPr>
          <p:cNvSpPr txBox="1"/>
          <p:nvPr/>
        </p:nvSpPr>
        <p:spPr>
          <a:xfrm>
            <a:off x="462987" y="902825"/>
            <a:ext cx="10116273" cy="1200329"/>
          </a:xfrm>
          <a:prstGeom prst="rect">
            <a:avLst/>
          </a:prstGeom>
          <a:noFill/>
        </p:spPr>
        <p:txBody>
          <a:bodyPr wrap="square" rtlCol="0">
            <a:spAutoFit/>
          </a:bodyPr>
          <a:lstStyle/>
          <a:p>
            <a:r>
              <a:rPr lang="en-IN" sz="7200" dirty="0">
                <a:solidFill>
                  <a:srgbClr val="FFFF00"/>
                </a:solidFill>
                <a:latin typeface="Impact" panose="020B0806030902050204" pitchFamily="34" charset="0"/>
              </a:rPr>
              <a:t>Why Use L293D Shield?</a:t>
            </a:r>
          </a:p>
        </p:txBody>
      </p:sp>
      <p:graphicFrame>
        <p:nvGraphicFramePr>
          <p:cNvPr id="5" name="Diagram 4">
            <a:extLst>
              <a:ext uri="{FF2B5EF4-FFF2-40B4-BE49-F238E27FC236}">
                <a16:creationId xmlns:a16="http://schemas.microsoft.com/office/drawing/2014/main" id="{1B913CD7-34AE-F21C-72AE-1A52E9A525A9}"/>
              </a:ext>
            </a:extLst>
          </p:cNvPr>
          <p:cNvGraphicFramePr/>
          <p:nvPr>
            <p:extLst>
              <p:ext uri="{D42A27DB-BD31-4B8C-83A1-F6EECF244321}">
                <p14:modId xmlns:p14="http://schemas.microsoft.com/office/powerpoint/2010/main" val="3685565578"/>
              </p:ext>
            </p:extLst>
          </p:nvPr>
        </p:nvGraphicFramePr>
        <p:xfrm>
          <a:off x="0" y="2916820"/>
          <a:ext cx="12192000" cy="3941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7" name="Straight Connector 6">
            <a:extLst>
              <a:ext uri="{FF2B5EF4-FFF2-40B4-BE49-F238E27FC236}">
                <a16:creationId xmlns:a16="http://schemas.microsoft.com/office/drawing/2014/main" id="{174CA9B8-9F69-0C05-B308-95B02A560826}"/>
              </a:ext>
            </a:extLst>
          </p:cNvPr>
          <p:cNvCxnSpPr/>
          <p:nvPr/>
        </p:nvCxnSpPr>
        <p:spPr>
          <a:xfrm>
            <a:off x="1898248" y="3680749"/>
            <a:ext cx="0" cy="2592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3E9FCD-CA58-3F6E-22CE-8315BECF1404}"/>
              </a:ext>
            </a:extLst>
          </p:cNvPr>
          <p:cNvCxnSpPr/>
          <p:nvPr/>
        </p:nvCxnSpPr>
        <p:spPr>
          <a:xfrm>
            <a:off x="6096000" y="3680749"/>
            <a:ext cx="0" cy="25927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9AE83A-779F-42B2-9E6D-18E60E65E17E}"/>
              </a:ext>
            </a:extLst>
          </p:cNvPr>
          <p:cNvCxnSpPr/>
          <p:nvPr/>
        </p:nvCxnSpPr>
        <p:spPr>
          <a:xfrm>
            <a:off x="3962400" y="3680749"/>
            <a:ext cx="0" cy="25927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8B93FA2-13BD-761D-E40E-54C9B597A37B}"/>
              </a:ext>
            </a:extLst>
          </p:cNvPr>
          <p:cNvCxnSpPr/>
          <p:nvPr/>
        </p:nvCxnSpPr>
        <p:spPr>
          <a:xfrm>
            <a:off x="8169798" y="3680749"/>
            <a:ext cx="0" cy="25927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7534B6-3A6B-4B86-036E-C2714F529353}"/>
              </a:ext>
            </a:extLst>
          </p:cNvPr>
          <p:cNvCxnSpPr/>
          <p:nvPr/>
        </p:nvCxnSpPr>
        <p:spPr>
          <a:xfrm>
            <a:off x="10276390" y="3680749"/>
            <a:ext cx="0" cy="259272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763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1000" fill="hold" nodeType="withEffect" p14:presetBounceEnd="50000">
                                      <p:stCondLst>
                                        <p:cond delay="0"/>
                                      </p:stCondLst>
                                      <p:childTnLst>
                                        <p:animScale p14:bounceEnd="50000">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1000" fill="hold" nodeType="with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5C8F8-9CE5-1B06-0519-E2FC5EE07749}"/>
              </a:ext>
            </a:extLst>
          </p:cNvPr>
          <p:cNvSpPr txBox="1"/>
          <p:nvPr/>
        </p:nvSpPr>
        <p:spPr>
          <a:xfrm>
            <a:off x="277792" y="2511706"/>
            <a:ext cx="11192719" cy="707886"/>
          </a:xfrm>
          <a:prstGeom prst="rect">
            <a:avLst/>
          </a:prstGeom>
          <a:noFill/>
        </p:spPr>
        <p:txBody>
          <a:bodyPr wrap="square" rtlCol="0">
            <a:spAutoFit/>
          </a:bodyPr>
          <a:lstStyle/>
          <a:p>
            <a:pPr algn="ctr"/>
            <a:r>
              <a:rPr lang="en-IN" sz="4000" dirty="0">
                <a:solidFill>
                  <a:schemeClr val="bg1"/>
                </a:solidFill>
                <a:latin typeface="Dungeon" panose="040D0607070702040804" pitchFamily="82" charset="0"/>
              </a:rPr>
              <a:t>Let’s Jump Into The Coding</a:t>
            </a:r>
          </a:p>
        </p:txBody>
      </p:sp>
    </p:spTree>
    <p:extLst>
      <p:ext uri="{BB962C8B-B14F-4D97-AF65-F5344CB8AC3E}">
        <p14:creationId xmlns:p14="http://schemas.microsoft.com/office/powerpoint/2010/main" val="262797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F750AF-8B4A-229F-5D20-D9B769F64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0066"/>
            <a:ext cx="5301206" cy="4409955"/>
          </a:xfrm>
          <a:prstGeom prst="rect">
            <a:avLst/>
          </a:prstGeom>
        </p:spPr>
      </p:pic>
      <p:pic>
        <p:nvPicPr>
          <p:cNvPr id="11" name="Picture 10">
            <a:extLst>
              <a:ext uri="{FF2B5EF4-FFF2-40B4-BE49-F238E27FC236}">
                <a16:creationId xmlns:a16="http://schemas.microsoft.com/office/drawing/2014/main" id="{ADADEC86-8AB4-0F4F-23F5-7C4190C06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954" y="1481559"/>
            <a:ext cx="9228882" cy="5191246"/>
          </a:xfrm>
          <a:prstGeom prst="rect">
            <a:avLst/>
          </a:prstGeom>
        </p:spPr>
      </p:pic>
      <p:sp>
        <p:nvSpPr>
          <p:cNvPr id="3" name="TextBox 2">
            <a:extLst>
              <a:ext uri="{FF2B5EF4-FFF2-40B4-BE49-F238E27FC236}">
                <a16:creationId xmlns:a16="http://schemas.microsoft.com/office/drawing/2014/main" id="{A86C64E8-41CD-C70C-944F-493B297C5A2A}"/>
              </a:ext>
            </a:extLst>
          </p:cNvPr>
          <p:cNvSpPr txBox="1"/>
          <p:nvPr/>
        </p:nvSpPr>
        <p:spPr>
          <a:xfrm>
            <a:off x="1958051" y="416688"/>
            <a:ext cx="8275898" cy="584775"/>
          </a:xfrm>
          <a:prstGeom prst="rect">
            <a:avLst/>
          </a:prstGeom>
          <a:noFill/>
        </p:spPr>
        <p:txBody>
          <a:bodyPr wrap="square" rtlCol="0">
            <a:spAutoFit/>
          </a:bodyPr>
          <a:lstStyle/>
          <a:p>
            <a:pPr algn="ctr"/>
            <a:r>
              <a:rPr lang="en-IN" sz="3200" dirty="0">
                <a:solidFill>
                  <a:schemeClr val="bg1"/>
                </a:solidFill>
                <a:latin typeface="Dungeon" panose="040D0607070702040804" pitchFamily="82" charset="0"/>
              </a:rPr>
              <a:t>Working of Ultrasonic Sensor:</a:t>
            </a:r>
          </a:p>
        </p:txBody>
      </p:sp>
      <p:sp>
        <p:nvSpPr>
          <p:cNvPr id="12" name="TextBox 11">
            <a:extLst>
              <a:ext uri="{FF2B5EF4-FFF2-40B4-BE49-F238E27FC236}">
                <a16:creationId xmlns:a16="http://schemas.microsoft.com/office/drawing/2014/main" id="{0DA3685F-D144-FA75-A8AF-56F95941A0F4}"/>
              </a:ext>
            </a:extLst>
          </p:cNvPr>
          <p:cNvSpPr txBox="1"/>
          <p:nvPr/>
        </p:nvSpPr>
        <p:spPr>
          <a:xfrm>
            <a:off x="798653"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Setup:</a:t>
            </a:r>
          </a:p>
        </p:txBody>
      </p:sp>
      <p:sp>
        <p:nvSpPr>
          <p:cNvPr id="13" name="TextBox 12">
            <a:extLst>
              <a:ext uri="{FF2B5EF4-FFF2-40B4-BE49-F238E27FC236}">
                <a16:creationId xmlns:a16="http://schemas.microsoft.com/office/drawing/2014/main" id="{A08960E9-DA09-535D-E626-F89D3776F3B8}"/>
              </a:ext>
            </a:extLst>
          </p:cNvPr>
          <p:cNvSpPr txBox="1"/>
          <p:nvPr/>
        </p:nvSpPr>
        <p:spPr>
          <a:xfrm>
            <a:off x="8312552"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Loop:</a:t>
            </a:r>
          </a:p>
        </p:txBody>
      </p:sp>
    </p:spTree>
    <p:extLst>
      <p:ext uri="{BB962C8B-B14F-4D97-AF65-F5344CB8AC3E}">
        <p14:creationId xmlns:p14="http://schemas.microsoft.com/office/powerpoint/2010/main" val="978015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1CC37-7A73-AB12-ACB9-918176D77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20" y="1371552"/>
            <a:ext cx="9738360" cy="4716780"/>
          </a:xfrm>
          <a:prstGeom prst="rect">
            <a:avLst/>
          </a:prstGeom>
        </p:spPr>
      </p:pic>
      <p:sp>
        <p:nvSpPr>
          <p:cNvPr id="4" name="TextBox 3">
            <a:extLst>
              <a:ext uri="{FF2B5EF4-FFF2-40B4-BE49-F238E27FC236}">
                <a16:creationId xmlns:a16="http://schemas.microsoft.com/office/drawing/2014/main" id="{2DC2BA23-CE10-DA62-CAD9-6623177D5BD5}"/>
              </a:ext>
            </a:extLst>
          </p:cNvPr>
          <p:cNvSpPr txBox="1"/>
          <p:nvPr/>
        </p:nvSpPr>
        <p:spPr>
          <a:xfrm>
            <a:off x="1226820" y="416688"/>
            <a:ext cx="9738359" cy="584775"/>
          </a:xfrm>
          <a:prstGeom prst="rect">
            <a:avLst/>
          </a:prstGeom>
          <a:noFill/>
        </p:spPr>
        <p:txBody>
          <a:bodyPr wrap="square" rtlCol="0">
            <a:spAutoFit/>
          </a:bodyPr>
          <a:lstStyle/>
          <a:p>
            <a:pPr algn="ctr"/>
            <a:r>
              <a:rPr lang="en-IN" sz="3200" dirty="0">
                <a:solidFill>
                  <a:schemeClr val="bg1"/>
                </a:solidFill>
                <a:latin typeface="Dungeon" panose="040D0607070702040804" pitchFamily="82" charset="0"/>
              </a:rPr>
              <a:t>Circuit of Ultrasonic Sensor Interfacing:</a:t>
            </a:r>
          </a:p>
        </p:txBody>
      </p:sp>
    </p:spTree>
    <p:extLst>
      <p:ext uri="{BB962C8B-B14F-4D97-AF65-F5344CB8AC3E}">
        <p14:creationId xmlns:p14="http://schemas.microsoft.com/office/powerpoint/2010/main" val="199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AE1ED5-7CD7-C16C-219E-358517EB9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346" y="1782501"/>
            <a:ext cx="11019100" cy="5075500"/>
          </a:xfrm>
          <a:prstGeom prst="rect">
            <a:avLst/>
          </a:prstGeom>
        </p:spPr>
      </p:pic>
      <p:pic>
        <p:nvPicPr>
          <p:cNvPr id="4" name="Picture 3">
            <a:extLst>
              <a:ext uri="{FF2B5EF4-FFF2-40B4-BE49-F238E27FC236}">
                <a16:creationId xmlns:a16="http://schemas.microsoft.com/office/drawing/2014/main" id="{AF472612-0FDD-3163-B8D1-C59B3C03A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75" y="1782501"/>
            <a:ext cx="6706886" cy="4126374"/>
          </a:xfrm>
          <a:prstGeom prst="rect">
            <a:avLst/>
          </a:prstGeom>
        </p:spPr>
      </p:pic>
      <p:sp>
        <p:nvSpPr>
          <p:cNvPr id="2" name="TextBox 1">
            <a:extLst>
              <a:ext uri="{FF2B5EF4-FFF2-40B4-BE49-F238E27FC236}">
                <a16:creationId xmlns:a16="http://schemas.microsoft.com/office/drawing/2014/main" id="{467188D7-894E-EED1-A1EA-595537566F8F}"/>
              </a:ext>
            </a:extLst>
          </p:cNvPr>
          <p:cNvSpPr txBox="1"/>
          <p:nvPr/>
        </p:nvSpPr>
        <p:spPr>
          <a:xfrm>
            <a:off x="2015924" y="405113"/>
            <a:ext cx="8160152"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Working of DC Motor Using L293D:</a:t>
            </a:r>
            <a:endParaRPr lang="en-IN" sz="4000" dirty="0">
              <a:solidFill>
                <a:schemeClr val="bg1"/>
              </a:solidFill>
              <a:latin typeface="Dungeon" panose="040D0607070702040804" pitchFamily="82" charset="0"/>
            </a:endParaRPr>
          </a:p>
        </p:txBody>
      </p:sp>
      <p:sp>
        <p:nvSpPr>
          <p:cNvPr id="8" name="TextBox 7">
            <a:extLst>
              <a:ext uri="{FF2B5EF4-FFF2-40B4-BE49-F238E27FC236}">
                <a16:creationId xmlns:a16="http://schemas.microsoft.com/office/drawing/2014/main" id="{1C29F2D0-B8B4-A43C-9B5E-5F428C286908}"/>
              </a:ext>
            </a:extLst>
          </p:cNvPr>
          <p:cNvSpPr txBox="1"/>
          <p:nvPr/>
        </p:nvSpPr>
        <p:spPr>
          <a:xfrm>
            <a:off x="798653"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Setup:</a:t>
            </a:r>
          </a:p>
        </p:txBody>
      </p:sp>
      <p:sp>
        <p:nvSpPr>
          <p:cNvPr id="9" name="TextBox 8">
            <a:extLst>
              <a:ext uri="{FF2B5EF4-FFF2-40B4-BE49-F238E27FC236}">
                <a16:creationId xmlns:a16="http://schemas.microsoft.com/office/drawing/2014/main" id="{A38E7C37-5B34-3B49-AADF-754FFE2BA1AC}"/>
              </a:ext>
            </a:extLst>
          </p:cNvPr>
          <p:cNvSpPr txBox="1"/>
          <p:nvPr/>
        </p:nvSpPr>
        <p:spPr>
          <a:xfrm>
            <a:off x="8312552"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Loop:</a:t>
            </a:r>
          </a:p>
        </p:txBody>
      </p:sp>
    </p:spTree>
    <p:extLst>
      <p:ext uri="{BB962C8B-B14F-4D97-AF65-F5344CB8AC3E}">
        <p14:creationId xmlns:p14="http://schemas.microsoft.com/office/powerpoint/2010/main" val="2117358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A2BE7-48F9-5503-DB26-253774F3B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673" y="1169042"/>
            <a:ext cx="9884653" cy="5026451"/>
          </a:xfrm>
          <a:prstGeom prst="rect">
            <a:avLst/>
          </a:prstGeom>
        </p:spPr>
      </p:pic>
      <p:sp>
        <p:nvSpPr>
          <p:cNvPr id="5" name="TextBox 4">
            <a:extLst>
              <a:ext uri="{FF2B5EF4-FFF2-40B4-BE49-F238E27FC236}">
                <a16:creationId xmlns:a16="http://schemas.microsoft.com/office/drawing/2014/main" id="{5E9D804B-9FEA-C9C1-EF46-DBF894155B46}"/>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Circuit for DC Motor Interfacing Using L293D:</a:t>
            </a:r>
            <a:endParaRPr lang="en-IN" sz="4000" dirty="0">
              <a:solidFill>
                <a:schemeClr val="bg1"/>
              </a:solidFill>
              <a:latin typeface="Dungeon" panose="040D0607070702040804" pitchFamily="82" charset="0"/>
            </a:endParaRPr>
          </a:p>
        </p:txBody>
      </p:sp>
    </p:spTree>
    <p:extLst>
      <p:ext uri="{BB962C8B-B14F-4D97-AF65-F5344CB8AC3E}">
        <p14:creationId xmlns:p14="http://schemas.microsoft.com/office/powerpoint/2010/main" val="1682028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441657-35D1-FF67-21FE-A4814A41B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286" y="1724628"/>
            <a:ext cx="8776181" cy="4936602"/>
          </a:xfrm>
          <a:prstGeom prst="rect">
            <a:avLst/>
          </a:prstGeom>
        </p:spPr>
      </p:pic>
      <p:pic>
        <p:nvPicPr>
          <p:cNvPr id="4" name="Picture 3">
            <a:extLst>
              <a:ext uri="{FF2B5EF4-FFF2-40B4-BE49-F238E27FC236}">
                <a16:creationId xmlns:a16="http://schemas.microsoft.com/office/drawing/2014/main" id="{DF6F891F-AA74-A075-8AF5-0B9F2EEFE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29" y="1921398"/>
            <a:ext cx="8055980" cy="4531489"/>
          </a:xfrm>
          <a:prstGeom prst="rect">
            <a:avLst/>
          </a:prstGeom>
        </p:spPr>
      </p:pic>
      <p:sp>
        <p:nvSpPr>
          <p:cNvPr id="2" name="TextBox 1">
            <a:extLst>
              <a:ext uri="{FF2B5EF4-FFF2-40B4-BE49-F238E27FC236}">
                <a16:creationId xmlns:a16="http://schemas.microsoft.com/office/drawing/2014/main" id="{6DE79AFE-FF55-5809-1AF0-B3BD88EA583B}"/>
              </a:ext>
            </a:extLst>
          </p:cNvPr>
          <p:cNvSpPr txBox="1"/>
          <p:nvPr/>
        </p:nvSpPr>
        <p:spPr>
          <a:xfrm>
            <a:off x="1585732" y="405113"/>
            <a:ext cx="9086126"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DC Motor Control Using Ultrasonic Sensor:</a:t>
            </a:r>
            <a:endParaRPr lang="en-IN" sz="4000" dirty="0">
              <a:solidFill>
                <a:schemeClr val="bg1"/>
              </a:solidFill>
              <a:latin typeface="Dungeon" panose="040D0607070702040804" pitchFamily="82" charset="0"/>
            </a:endParaRPr>
          </a:p>
        </p:txBody>
      </p:sp>
      <p:sp>
        <p:nvSpPr>
          <p:cNvPr id="7" name="TextBox 6">
            <a:extLst>
              <a:ext uri="{FF2B5EF4-FFF2-40B4-BE49-F238E27FC236}">
                <a16:creationId xmlns:a16="http://schemas.microsoft.com/office/drawing/2014/main" id="{4740B18C-3EC8-6F3D-691F-1557ED4EECAD}"/>
              </a:ext>
            </a:extLst>
          </p:cNvPr>
          <p:cNvSpPr txBox="1"/>
          <p:nvPr/>
        </p:nvSpPr>
        <p:spPr>
          <a:xfrm>
            <a:off x="798653"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Setup:</a:t>
            </a:r>
          </a:p>
        </p:txBody>
      </p:sp>
      <p:sp>
        <p:nvSpPr>
          <p:cNvPr id="8" name="TextBox 7">
            <a:extLst>
              <a:ext uri="{FF2B5EF4-FFF2-40B4-BE49-F238E27FC236}">
                <a16:creationId xmlns:a16="http://schemas.microsoft.com/office/drawing/2014/main" id="{2CA38F8F-9794-717F-12CF-F9FBE8BED562}"/>
              </a:ext>
            </a:extLst>
          </p:cNvPr>
          <p:cNvSpPr txBox="1"/>
          <p:nvPr/>
        </p:nvSpPr>
        <p:spPr>
          <a:xfrm>
            <a:off x="8312552" y="1250066"/>
            <a:ext cx="1654293" cy="369332"/>
          </a:xfrm>
          <a:prstGeom prst="rect">
            <a:avLst/>
          </a:prstGeom>
          <a:noFill/>
        </p:spPr>
        <p:txBody>
          <a:bodyPr wrap="square" rtlCol="0">
            <a:spAutoFit/>
          </a:bodyPr>
          <a:lstStyle/>
          <a:p>
            <a:pPr algn="ctr"/>
            <a:r>
              <a:rPr lang="en-IN" dirty="0">
                <a:solidFill>
                  <a:schemeClr val="bg1"/>
                </a:solidFill>
                <a:latin typeface="Dungeon" panose="040D0607070702040804" pitchFamily="82" charset="0"/>
              </a:rPr>
              <a:t>Loop:</a:t>
            </a:r>
          </a:p>
        </p:txBody>
      </p:sp>
    </p:spTree>
    <p:extLst>
      <p:ext uri="{BB962C8B-B14F-4D97-AF65-F5344CB8AC3E}">
        <p14:creationId xmlns:p14="http://schemas.microsoft.com/office/powerpoint/2010/main" val="370178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BDAF66-DDD1-9C4A-8330-745604672325}"/>
              </a:ext>
            </a:extLst>
          </p:cNvPr>
          <p:cNvSpPr txBox="1"/>
          <p:nvPr/>
        </p:nvSpPr>
        <p:spPr>
          <a:xfrm>
            <a:off x="497711" y="405113"/>
            <a:ext cx="11215869"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Circuit of DC Motor Control Using Ultrasonic Sensor:</a:t>
            </a:r>
            <a:endParaRPr lang="en-IN" sz="4000" dirty="0">
              <a:solidFill>
                <a:schemeClr val="bg1"/>
              </a:solidFill>
              <a:latin typeface="Dungeon" panose="040D0607070702040804" pitchFamily="82" charset="0"/>
            </a:endParaRPr>
          </a:p>
        </p:txBody>
      </p:sp>
      <p:pic>
        <p:nvPicPr>
          <p:cNvPr id="4" name="Picture 3">
            <a:extLst>
              <a:ext uri="{FF2B5EF4-FFF2-40B4-BE49-F238E27FC236}">
                <a16:creationId xmlns:a16="http://schemas.microsoft.com/office/drawing/2014/main" id="{7E5C2EFE-BC88-E2DC-28F4-3E5C039E0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130" y="1575888"/>
            <a:ext cx="10455797" cy="4610739"/>
          </a:xfrm>
          <a:prstGeom prst="rect">
            <a:avLst/>
          </a:prstGeom>
        </p:spPr>
      </p:pic>
    </p:spTree>
    <p:extLst>
      <p:ext uri="{BB962C8B-B14F-4D97-AF65-F5344CB8AC3E}">
        <p14:creationId xmlns:p14="http://schemas.microsoft.com/office/powerpoint/2010/main" val="1024190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2BBC8-3E11-AF3A-563B-B2A0A60E8B14}"/>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Different Types of Maze Solving Algorithms:</a:t>
            </a:r>
            <a:endParaRPr lang="en-IN" sz="4000" dirty="0">
              <a:solidFill>
                <a:schemeClr val="bg1"/>
              </a:solidFill>
              <a:latin typeface="Dungeon" panose="040D0607070702040804" pitchFamily="82" charset="0"/>
            </a:endParaRPr>
          </a:p>
        </p:txBody>
      </p:sp>
      <p:sp>
        <p:nvSpPr>
          <p:cNvPr id="3" name="TextBox 2">
            <a:extLst>
              <a:ext uri="{FF2B5EF4-FFF2-40B4-BE49-F238E27FC236}">
                <a16:creationId xmlns:a16="http://schemas.microsoft.com/office/drawing/2014/main" id="{22E6073A-054B-6C65-32CC-4386CBB2AD9D}"/>
              </a:ext>
            </a:extLst>
          </p:cNvPr>
          <p:cNvSpPr txBox="1"/>
          <p:nvPr/>
        </p:nvSpPr>
        <p:spPr>
          <a:xfrm>
            <a:off x="474562" y="1180619"/>
            <a:ext cx="11308465" cy="4664596"/>
          </a:xfrm>
          <a:prstGeom prst="rect">
            <a:avLst/>
          </a:prstGeom>
          <a:noFill/>
        </p:spPr>
        <p:txBody>
          <a:bodyPr wrap="square" rtlCol="0">
            <a:spAutoFit/>
          </a:bodyPr>
          <a:lstStyle/>
          <a:p>
            <a:r>
              <a:rPr lang="en-US" dirty="0">
                <a:solidFill>
                  <a:schemeClr val="bg1"/>
                </a:solidFill>
              </a:rPr>
              <a:t>Here are different types of maze-solving algorithms: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Depth-First Search (DFS)</a:t>
            </a:r>
          </a:p>
          <a:p>
            <a:pPr marL="285750" indent="-285750">
              <a:buFont typeface="Arial" panose="020B0604020202020204" pitchFamily="34" charset="0"/>
              <a:buChar char="•"/>
            </a:pPr>
            <a:r>
              <a:rPr lang="en-US" dirty="0">
                <a:solidFill>
                  <a:schemeClr val="bg1"/>
                </a:solidFill>
              </a:rPr>
              <a:t>Breadth-First Search (BFS)</a:t>
            </a:r>
          </a:p>
          <a:p>
            <a:pPr marL="285750" indent="-285750">
              <a:buFont typeface="Arial" panose="020B0604020202020204" pitchFamily="34" charset="0"/>
              <a:buChar char="•"/>
            </a:pPr>
            <a:r>
              <a:rPr lang="en-US" dirty="0">
                <a:solidFill>
                  <a:schemeClr val="bg1"/>
                </a:solidFill>
              </a:rPr>
              <a:t>Dijkstra's Algorithm</a:t>
            </a:r>
          </a:p>
          <a:p>
            <a:pPr marL="285750" indent="-285750">
              <a:buFont typeface="Arial" panose="020B0604020202020204" pitchFamily="34" charset="0"/>
              <a:buChar char="•"/>
            </a:pPr>
            <a:r>
              <a:rPr lang="en-US" dirty="0">
                <a:solidFill>
                  <a:schemeClr val="bg1"/>
                </a:solidFill>
              </a:rPr>
              <a:t>A* Algorithm</a:t>
            </a:r>
          </a:p>
          <a:p>
            <a:pPr marL="285750" indent="-285750">
              <a:buFont typeface="Arial" panose="020B0604020202020204" pitchFamily="34" charset="0"/>
              <a:buChar char="•"/>
            </a:pPr>
            <a:r>
              <a:rPr lang="en-US" dirty="0">
                <a:solidFill>
                  <a:schemeClr val="bg1"/>
                </a:solidFill>
              </a:rPr>
              <a:t>Greedy Best-First Search</a:t>
            </a:r>
          </a:p>
          <a:p>
            <a:pPr marL="285750" indent="-285750">
              <a:buFont typeface="Arial" panose="020B0604020202020204" pitchFamily="34" charset="0"/>
              <a:buChar char="•"/>
            </a:pPr>
            <a:r>
              <a:rPr lang="en-US" dirty="0">
                <a:solidFill>
                  <a:schemeClr val="bg1"/>
                </a:solidFill>
              </a:rPr>
              <a:t>Wall Follower (also known as Left-hand or Right-hand rule) </a:t>
            </a:r>
          </a:p>
          <a:p>
            <a:pPr marL="285750" indent="-285750">
              <a:buFont typeface="Arial" panose="020B0604020202020204" pitchFamily="34" charset="0"/>
              <a:buChar char="•"/>
            </a:pPr>
            <a:r>
              <a:rPr lang="en-US" dirty="0" err="1">
                <a:solidFill>
                  <a:schemeClr val="bg1"/>
                </a:solidFill>
              </a:rPr>
              <a:t>Trémaux's</a:t>
            </a:r>
            <a:r>
              <a:rPr lang="en-US" dirty="0">
                <a:solidFill>
                  <a:schemeClr val="bg1"/>
                </a:solidFill>
              </a:rPr>
              <a:t> Algorithm</a:t>
            </a:r>
          </a:p>
          <a:p>
            <a:pPr marL="285750" indent="-285750">
              <a:buFont typeface="Arial" panose="020B0604020202020204" pitchFamily="34" charset="0"/>
              <a:buChar char="•"/>
            </a:pPr>
            <a:r>
              <a:rPr lang="en-US" dirty="0">
                <a:solidFill>
                  <a:schemeClr val="bg1"/>
                </a:solidFill>
              </a:rPr>
              <a:t>Recursive Division Algorithm</a:t>
            </a:r>
          </a:p>
          <a:p>
            <a:pPr marL="285750" indent="-285750">
              <a:buFont typeface="Arial" panose="020B0604020202020204" pitchFamily="34" charset="0"/>
              <a:buChar char="•"/>
            </a:pPr>
            <a:r>
              <a:rPr lang="en-US" dirty="0">
                <a:solidFill>
                  <a:schemeClr val="bg1"/>
                </a:solidFill>
              </a:rPr>
              <a:t>Prim's Algorithm (for maze generation, can be adapted for solving)</a:t>
            </a:r>
          </a:p>
          <a:p>
            <a:pPr marL="285750" indent="-285750">
              <a:buFont typeface="Arial" panose="020B0604020202020204" pitchFamily="34" charset="0"/>
              <a:buChar char="•"/>
            </a:pPr>
            <a:r>
              <a:rPr lang="en-US" dirty="0">
                <a:solidFill>
                  <a:schemeClr val="bg1"/>
                </a:solidFill>
              </a:rPr>
              <a:t>Kruskal's Algorithm (similarly, primarily used for maze generation)</a:t>
            </a:r>
          </a:p>
          <a:p>
            <a:pPr marL="285750" indent="-285750">
              <a:buFont typeface="Arial" panose="020B0604020202020204" pitchFamily="34" charset="0"/>
              <a:buChar char="•"/>
            </a:pPr>
            <a:r>
              <a:rPr lang="en-US" dirty="0">
                <a:solidFill>
                  <a:schemeClr val="bg1"/>
                </a:solidFill>
              </a:rPr>
              <a:t>Flood Fill Algorithm (especially for solving mazes with multiple paths)</a:t>
            </a:r>
          </a:p>
          <a:p>
            <a:endParaRPr lang="en-US" dirty="0">
              <a:solidFill>
                <a:schemeClr val="bg1"/>
              </a:solidFill>
            </a:endParaRPr>
          </a:p>
          <a:p>
            <a:r>
              <a:rPr lang="en-US" dirty="0">
                <a:solidFill>
                  <a:schemeClr val="bg1"/>
                </a:solidFill>
              </a:rPr>
              <a:t>Each of these algorithms has its own approach and suitability depending on the characteristics of the maze and the specific requirements of the problem.</a:t>
            </a:r>
            <a:endParaRPr lang="en-IN" dirty="0">
              <a:solidFill>
                <a:schemeClr val="bg1"/>
              </a:solidFill>
            </a:endParaRPr>
          </a:p>
        </p:txBody>
      </p:sp>
      <p:grpSp>
        <p:nvGrpSpPr>
          <p:cNvPr id="7" name="Group 6">
            <a:extLst>
              <a:ext uri="{FF2B5EF4-FFF2-40B4-BE49-F238E27FC236}">
                <a16:creationId xmlns:a16="http://schemas.microsoft.com/office/drawing/2014/main" id="{DF691421-78D6-D3F3-5EC2-C66A52021100}"/>
              </a:ext>
            </a:extLst>
          </p:cNvPr>
          <p:cNvGrpSpPr/>
          <p:nvPr/>
        </p:nvGrpSpPr>
        <p:grpSpPr>
          <a:xfrm>
            <a:off x="6389225" y="2651131"/>
            <a:ext cx="5263573" cy="659228"/>
            <a:chOff x="6389225" y="2651131"/>
            <a:chExt cx="5263573" cy="659228"/>
          </a:xfrm>
        </p:grpSpPr>
        <p:cxnSp>
          <p:nvCxnSpPr>
            <p:cNvPr id="5" name="Straight Arrow Connector 4">
              <a:extLst>
                <a:ext uri="{FF2B5EF4-FFF2-40B4-BE49-F238E27FC236}">
                  <a16:creationId xmlns:a16="http://schemas.microsoft.com/office/drawing/2014/main" id="{62D45C59-47A6-471F-AB04-7CF075F7CF7E}"/>
                </a:ext>
              </a:extLst>
            </p:cNvPr>
            <p:cNvCxnSpPr/>
            <p:nvPr/>
          </p:nvCxnSpPr>
          <p:spPr>
            <a:xfrm flipV="1">
              <a:off x="6389225" y="2835797"/>
              <a:ext cx="1412112" cy="474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2BAD36-EA4F-9E12-9066-3E5EA471AB88}"/>
                </a:ext>
              </a:extLst>
            </p:cNvPr>
            <p:cNvSpPr txBox="1"/>
            <p:nvPr/>
          </p:nvSpPr>
          <p:spPr>
            <a:xfrm>
              <a:off x="7918442" y="2651131"/>
              <a:ext cx="3734356" cy="369332"/>
            </a:xfrm>
            <a:prstGeom prst="rect">
              <a:avLst/>
            </a:prstGeom>
            <a:noFill/>
          </p:spPr>
          <p:txBody>
            <a:bodyPr wrap="none" rtlCol="0">
              <a:spAutoFit/>
            </a:bodyPr>
            <a:lstStyle/>
            <a:p>
              <a:r>
                <a:rPr lang="en-IN" dirty="0">
                  <a:solidFill>
                    <a:schemeClr val="bg1"/>
                  </a:solidFill>
                </a:rPr>
                <a:t>We will be focusing on this(Left-hand)</a:t>
              </a:r>
            </a:p>
          </p:txBody>
        </p:sp>
      </p:grpSp>
    </p:spTree>
    <p:extLst>
      <p:ext uri="{BB962C8B-B14F-4D97-AF65-F5344CB8AC3E}">
        <p14:creationId xmlns:p14="http://schemas.microsoft.com/office/powerpoint/2010/main" val="1013105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6E033-7BBA-6F17-DD90-7424E1DC351D}"/>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Wall Follower Algorithm:</a:t>
            </a:r>
            <a:endParaRPr lang="en-IN" sz="4000" dirty="0">
              <a:solidFill>
                <a:schemeClr val="bg1"/>
              </a:solidFill>
              <a:latin typeface="Dungeon" panose="040D0607070702040804" pitchFamily="82" charset="0"/>
            </a:endParaRPr>
          </a:p>
        </p:txBody>
      </p:sp>
      <p:sp>
        <p:nvSpPr>
          <p:cNvPr id="3" name="TextBox 2">
            <a:extLst>
              <a:ext uri="{FF2B5EF4-FFF2-40B4-BE49-F238E27FC236}">
                <a16:creationId xmlns:a16="http://schemas.microsoft.com/office/drawing/2014/main" id="{7619EAF0-C8E2-9C37-795E-8EB406C01AC0}"/>
              </a:ext>
            </a:extLst>
          </p:cNvPr>
          <p:cNvSpPr txBox="1"/>
          <p:nvPr/>
        </p:nvSpPr>
        <p:spPr>
          <a:xfrm>
            <a:off x="580663" y="979468"/>
            <a:ext cx="11030673" cy="5016758"/>
          </a:xfrm>
          <a:prstGeom prst="rect">
            <a:avLst/>
          </a:prstGeom>
          <a:noFill/>
        </p:spPr>
        <p:txBody>
          <a:bodyPr wrap="square" rtlCol="0">
            <a:spAutoFit/>
          </a:bodyPr>
          <a:lstStyle/>
          <a:p>
            <a:r>
              <a:rPr lang="en-US" sz="1600" dirty="0">
                <a:solidFill>
                  <a:schemeClr val="bg1"/>
                </a:solidFill>
              </a:rPr>
              <a:t>The Wall Follower Algorithm, also known as the "Left-hand rule" or "Right-hand rule" algorithm, is a simple maze-solving technique that operates based on the following principles:</a:t>
            </a:r>
          </a:p>
          <a:p>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Orientation: </a:t>
            </a:r>
            <a:r>
              <a:rPr lang="en-US" sz="1600" dirty="0">
                <a:solidFill>
                  <a:schemeClr val="bg1"/>
                </a:solidFill>
              </a:rPr>
              <a:t>The algorithm requires the robot or solver to maintain a consistent orientation (either left-hand or right-hand) relative to the walls of the maze.</a:t>
            </a:r>
          </a:p>
          <a:p>
            <a:pPr marL="285750" indent="-285750">
              <a:buFont typeface="Arial" panose="020B0604020202020204" pitchFamily="34" charset="0"/>
              <a:buChar char="•"/>
            </a:pPr>
            <a:r>
              <a:rPr lang="en-US" sz="1600" b="1" dirty="0">
                <a:solidFill>
                  <a:schemeClr val="bg1"/>
                </a:solidFill>
              </a:rPr>
              <a:t>Rule: </a:t>
            </a:r>
            <a:r>
              <a:rPr lang="en-US" sz="1600" dirty="0">
                <a:solidFill>
                  <a:schemeClr val="bg1"/>
                </a:solidFill>
              </a:rPr>
              <a:t>The solver follows a rule that dictates it should always keep its hand (left or right) touching a wall of the maze.</a:t>
            </a:r>
          </a:p>
          <a:p>
            <a:pPr marL="285750" indent="-285750">
              <a:buFont typeface="Arial" panose="020B0604020202020204" pitchFamily="34" charset="0"/>
              <a:buChar char="•"/>
            </a:pPr>
            <a:r>
              <a:rPr lang="en-US" sz="1600" b="1" dirty="0">
                <a:solidFill>
                  <a:schemeClr val="bg1"/>
                </a:solidFill>
              </a:rPr>
              <a:t>Movement: </a:t>
            </a:r>
            <a:r>
              <a:rPr lang="en-US" sz="1600" dirty="0">
                <a:solidFill>
                  <a:schemeClr val="bg1"/>
                </a:solidFill>
              </a:rPr>
              <a:t>Depending on the orientation chosen (left-hand or right-hand), the solver makes decisions based on the following rules:</a:t>
            </a:r>
          </a:p>
          <a:p>
            <a:r>
              <a:rPr lang="en-US" sz="1600" dirty="0">
                <a:solidFill>
                  <a:schemeClr val="bg1"/>
                </a:solidFill>
              </a:rPr>
              <a:t>  	- If the chosen side (left or right) is clear, the solver continues moving in that direction.</a:t>
            </a:r>
          </a:p>
          <a:p>
            <a:r>
              <a:rPr lang="en-US" sz="1600" dirty="0">
                <a:solidFill>
                  <a:schemeClr val="bg1"/>
                </a:solidFill>
              </a:rPr>
              <a:t>  	- If the chosen side is blocked, the solver turns in the direction of the clear path, keeping the chosen hand touching the 	   wall.</a:t>
            </a:r>
          </a:p>
          <a:p>
            <a:r>
              <a:rPr lang="en-US" sz="1600" dirty="0">
                <a:solidFill>
                  <a:schemeClr val="bg1"/>
                </a:solidFill>
              </a:rPr>
              <a:t> 	 - If both sides are blocked, the solver may backtrack until it finds an open path.</a:t>
            </a:r>
          </a:p>
          <a:p>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Completion: </a:t>
            </a:r>
            <a:r>
              <a:rPr lang="en-US" sz="1600" dirty="0">
                <a:solidFill>
                  <a:schemeClr val="bg1"/>
                </a:solidFill>
              </a:rPr>
              <a:t>The algorithm continues this process until the exit of the maze is found or until all accessible paths have been explored.</a:t>
            </a:r>
          </a:p>
          <a:p>
            <a:pPr marL="285750" indent="-285750">
              <a:buFont typeface="Arial" panose="020B0604020202020204" pitchFamily="34" charset="0"/>
              <a:buChar char="•"/>
            </a:pPr>
            <a:r>
              <a:rPr lang="en-US" sz="1600" b="1" dirty="0">
                <a:solidFill>
                  <a:schemeClr val="bg1"/>
                </a:solidFill>
              </a:rPr>
              <a:t>Performance: </a:t>
            </a:r>
            <a:r>
              <a:rPr lang="en-US" sz="1600" dirty="0">
                <a:solidFill>
                  <a:schemeClr val="bg1"/>
                </a:solidFill>
              </a:rPr>
              <a:t>Wall Follower Algorithm guarantees finding the exit in a simply connected maze (a maze with no loops) that allows traversal of all its passages. However, it may fail to find the exit in more complex mazes with loops or disconnected regions.</a:t>
            </a:r>
          </a:p>
          <a:p>
            <a:pPr marL="285750" indent="-285750">
              <a:buFont typeface="Arial" panose="020B0604020202020204" pitchFamily="34" charset="0"/>
              <a:buChar char="•"/>
            </a:pPr>
            <a:r>
              <a:rPr lang="en-US" sz="1600" b="1" dirty="0">
                <a:solidFill>
                  <a:schemeClr val="bg1"/>
                </a:solidFill>
              </a:rPr>
              <a:t>Implementation: </a:t>
            </a:r>
            <a:r>
              <a:rPr lang="en-US" sz="1600" dirty="0">
                <a:solidFill>
                  <a:schemeClr val="bg1"/>
                </a:solidFill>
              </a:rPr>
              <a:t>It's a straightforward algorithm to implement and can be executed by a robot or simulated programmatically. Additionally, it's commonly used as a benchmark for comparing the efficiency of more complex maze-solving algorithms.</a:t>
            </a:r>
            <a:endParaRPr lang="en-IN" sz="1600" dirty="0">
              <a:solidFill>
                <a:schemeClr val="bg1"/>
              </a:solidFill>
            </a:endParaRPr>
          </a:p>
        </p:txBody>
      </p:sp>
    </p:spTree>
    <p:extLst>
      <p:ext uri="{BB962C8B-B14F-4D97-AF65-F5344CB8AC3E}">
        <p14:creationId xmlns:p14="http://schemas.microsoft.com/office/powerpoint/2010/main" val="382510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9361-BC2A-B4A1-93A8-62CA22467538}"/>
              </a:ext>
            </a:extLst>
          </p:cNvPr>
          <p:cNvSpPr txBox="1"/>
          <p:nvPr/>
        </p:nvSpPr>
        <p:spPr>
          <a:xfrm>
            <a:off x="-211015" y="750276"/>
            <a:ext cx="12614030" cy="1862048"/>
          </a:xfrm>
          <a:prstGeom prst="rect">
            <a:avLst/>
          </a:prstGeom>
          <a:noFill/>
        </p:spPr>
        <p:txBody>
          <a:bodyPr wrap="square" rtlCol="0">
            <a:spAutoFit/>
          </a:bodyPr>
          <a:lstStyle/>
          <a:p>
            <a:pPr algn="ctr"/>
            <a:r>
              <a:rPr lang="en-IN" sz="11500" dirty="0">
                <a:solidFill>
                  <a:schemeClr val="bg1"/>
                </a:solidFill>
                <a:latin typeface="Bodoni MT" panose="02070603080606020203" pitchFamily="18" charset="0"/>
              </a:rPr>
              <a:t>ARDUINO UNO</a:t>
            </a:r>
          </a:p>
        </p:txBody>
      </p:sp>
      <p:pic>
        <p:nvPicPr>
          <p:cNvPr id="4" name="Picture 3">
            <a:extLst>
              <a:ext uri="{FF2B5EF4-FFF2-40B4-BE49-F238E27FC236}">
                <a16:creationId xmlns:a16="http://schemas.microsoft.com/office/drawing/2014/main" id="{7ABD9F80-A8D9-01E8-D84A-30818204F6B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t="283" b="283"/>
          <a:stretch/>
        </p:blipFill>
        <p:spPr>
          <a:xfrm>
            <a:off x="-211015" y="-1783081"/>
            <a:ext cx="16016637" cy="10424161"/>
          </a:xfrm>
          <a:prstGeom prst="rect">
            <a:avLst/>
          </a:prstGeom>
        </p:spPr>
      </p:pic>
      <p:sp>
        <p:nvSpPr>
          <p:cNvPr id="5" name="TextBox 4">
            <a:extLst>
              <a:ext uri="{FF2B5EF4-FFF2-40B4-BE49-F238E27FC236}">
                <a16:creationId xmlns:a16="http://schemas.microsoft.com/office/drawing/2014/main" id="{B7B88961-29A6-12BB-BF90-198B76B47563}"/>
              </a:ext>
            </a:extLst>
          </p:cNvPr>
          <p:cNvSpPr txBox="1"/>
          <p:nvPr/>
        </p:nvSpPr>
        <p:spPr>
          <a:xfrm>
            <a:off x="0" y="0"/>
            <a:ext cx="9847385" cy="1569660"/>
          </a:xfrm>
          <a:prstGeom prst="rect">
            <a:avLst/>
          </a:prstGeom>
          <a:noFill/>
        </p:spPr>
        <p:txBody>
          <a:bodyPr wrap="square" rtlCol="0">
            <a:spAutoFit/>
          </a:bodyPr>
          <a:lstStyle/>
          <a:p>
            <a:r>
              <a:rPr lang="en-IN" sz="9600" dirty="0">
                <a:solidFill>
                  <a:schemeClr val="bg1"/>
                </a:solidFill>
                <a:latin typeface="Bodoni MT" panose="02070603080606020203" pitchFamily="18" charset="0"/>
              </a:rPr>
              <a:t>ARDUINO UNO</a:t>
            </a:r>
          </a:p>
        </p:txBody>
      </p:sp>
      <p:sp>
        <p:nvSpPr>
          <p:cNvPr id="6" name="Rectangle 5">
            <a:extLst>
              <a:ext uri="{FF2B5EF4-FFF2-40B4-BE49-F238E27FC236}">
                <a16:creationId xmlns:a16="http://schemas.microsoft.com/office/drawing/2014/main" id="{DB3364D1-671F-EF28-5A0A-F5FC719B3DF7}"/>
              </a:ext>
            </a:extLst>
          </p:cNvPr>
          <p:cNvSpPr/>
          <p:nvPr/>
        </p:nvSpPr>
        <p:spPr>
          <a:xfrm>
            <a:off x="16224738" y="-1783082"/>
            <a:ext cx="667454" cy="10424161"/>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EB9369C9-5187-0FA9-E856-53AED762F879}"/>
              </a:ext>
            </a:extLst>
          </p:cNvPr>
          <p:cNvSpPr txBox="1"/>
          <p:nvPr/>
        </p:nvSpPr>
        <p:spPr>
          <a:xfrm>
            <a:off x="16558465" y="411721"/>
            <a:ext cx="5231806" cy="4401205"/>
          </a:xfrm>
          <a:prstGeom prst="rect">
            <a:avLst/>
          </a:prstGeom>
          <a:noFill/>
        </p:spPr>
        <p:txBody>
          <a:bodyPr wrap="square" rtlCol="0">
            <a:spAutoFit/>
          </a:bodyPr>
          <a:lstStyle/>
          <a:p>
            <a:pPr algn="ctr"/>
            <a:r>
              <a:rPr lang="en-IN" sz="2000" b="1" i="1" u="sng" dirty="0">
                <a:solidFill>
                  <a:schemeClr val="bg1"/>
                </a:solidFill>
                <a:latin typeface="Arial Black" panose="020B0A04020102020204" pitchFamily="34" charset="0"/>
              </a:rPr>
              <a:t>Arduino Uno: The Heart Of Our Robot</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The most common development board for starters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Microcontroller: Atmega328P</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Digital I/O Pins: 14 (6 PWM outputs)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Analog Input Pins: 6</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Flash Memory: 32 KB (0.5 KB used by bootloader)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SRAM: 2 KB</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Clock Speed: 16 MHz</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USB interface for programming and communication</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Power supply options: USB or External DC</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Easy to use IDE (Integrated Development Environment)</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Open-source hardware and software ecosystem</a:t>
            </a:r>
          </a:p>
        </p:txBody>
      </p:sp>
    </p:spTree>
    <p:extLst>
      <p:ext uri="{BB962C8B-B14F-4D97-AF65-F5344CB8AC3E}">
        <p14:creationId xmlns:p14="http://schemas.microsoft.com/office/powerpoint/2010/main" val="728889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DEBFF4-B150-8D67-D55F-EA1AAE382A80}"/>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Left-Hand Wall Follower Algorithm:</a:t>
            </a:r>
            <a:endParaRPr lang="en-IN" sz="4000" dirty="0">
              <a:solidFill>
                <a:schemeClr val="bg1"/>
              </a:solidFill>
              <a:latin typeface="Dungeon" panose="040D0607070702040804" pitchFamily="82" charset="0"/>
            </a:endParaRPr>
          </a:p>
        </p:txBody>
      </p:sp>
      <p:sp>
        <p:nvSpPr>
          <p:cNvPr id="3" name="TextBox 2">
            <a:extLst>
              <a:ext uri="{FF2B5EF4-FFF2-40B4-BE49-F238E27FC236}">
                <a16:creationId xmlns:a16="http://schemas.microsoft.com/office/drawing/2014/main" id="{A6505A80-4CCF-72B3-657B-02896C117E6E}"/>
              </a:ext>
            </a:extLst>
          </p:cNvPr>
          <p:cNvSpPr txBox="1"/>
          <p:nvPr/>
        </p:nvSpPr>
        <p:spPr>
          <a:xfrm>
            <a:off x="464915" y="928333"/>
            <a:ext cx="11262167"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Consistent Left-Hand Orientation:</a:t>
            </a:r>
            <a:r>
              <a:rPr lang="en-US" dirty="0">
                <a:solidFill>
                  <a:schemeClr val="bg1"/>
                </a:solidFill>
              </a:rPr>
              <a:t> The solver maintains a left-hand orientation relative to the maze walls throughout the exploration.</a:t>
            </a:r>
          </a:p>
          <a:p>
            <a:r>
              <a:rPr lang="en-US" dirty="0">
                <a:solidFill>
                  <a:schemeClr val="bg1"/>
                </a:solidFill>
              </a:rPr>
              <a:t>  </a:t>
            </a:r>
          </a:p>
          <a:p>
            <a:pPr marL="285750" indent="-285750">
              <a:buFont typeface="Arial" panose="020B0604020202020204" pitchFamily="34" charset="0"/>
              <a:buChar char="•"/>
            </a:pPr>
            <a:r>
              <a:rPr lang="en-US" b="1" dirty="0">
                <a:solidFill>
                  <a:schemeClr val="bg1"/>
                </a:solidFill>
              </a:rPr>
              <a:t>Movement Strategy: </a:t>
            </a:r>
            <a:r>
              <a:rPr lang="en-US" dirty="0">
                <a:solidFill>
                  <a:schemeClr val="bg1"/>
                </a:solidFill>
              </a:rPr>
              <a:t>It follows a strategy where it continuously keeps its left hand touching the wall while navigating through the maze.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Prioritizing Left Turns: </a:t>
            </a:r>
            <a:r>
              <a:rPr lang="en-US" dirty="0">
                <a:solidFill>
                  <a:schemeClr val="bg1"/>
                </a:solidFill>
              </a:rPr>
              <a:t>At intersections or junctions, the solver favors left turns whenever possible to ensure it remains following the left-hand rule.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Handling Obstacles: </a:t>
            </a:r>
            <a:r>
              <a:rPr lang="en-US" dirty="0">
                <a:solidFill>
                  <a:schemeClr val="bg1"/>
                </a:solidFill>
              </a:rPr>
              <a:t>If the left-hand side becomes blocked, the solver turns right, ensuring it continues to keep its left hand touching the wall, thus avoiding obstacles.</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Backtracking: </a:t>
            </a:r>
            <a:r>
              <a:rPr lang="en-US" dirty="0">
                <a:solidFill>
                  <a:schemeClr val="bg1"/>
                </a:solidFill>
              </a:rPr>
              <a:t>When encountering dead ends or blocked passages, the solver retraces its steps by turning around until it can resume following the left-hand rule.</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Effective in Certain Mazes:</a:t>
            </a:r>
            <a:r>
              <a:rPr lang="en-US" dirty="0">
                <a:solidFill>
                  <a:schemeClr val="bg1"/>
                </a:solidFill>
              </a:rPr>
              <a:t> The Left-Hand Wall Follower Algorithm is effective in simply connected mazes without loops or disconnected regions where following a consistent rule ensures reaching the exit.</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Simple Implementation:</a:t>
            </a:r>
            <a:r>
              <a:rPr lang="en-US" dirty="0">
                <a:solidFill>
                  <a:schemeClr val="bg1"/>
                </a:solidFill>
              </a:rPr>
              <a:t> Due to its straightforward nature, the algorithm is easy to implement and is often used as a basic method for maze-solving tasks. However, its efficacy may diminish in more complex maze structures.</a:t>
            </a:r>
            <a:endParaRPr lang="en-IN" dirty="0">
              <a:solidFill>
                <a:schemeClr val="bg1"/>
              </a:solidFill>
            </a:endParaRPr>
          </a:p>
        </p:txBody>
      </p:sp>
    </p:spTree>
    <p:extLst>
      <p:ext uri="{BB962C8B-B14F-4D97-AF65-F5344CB8AC3E}">
        <p14:creationId xmlns:p14="http://schemas.microsoft.com/office/powerpoint/2010/main" val="2611969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CD6CE1-D4BA-8FAE-D7A6-204DB6552B15}"/>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Left-Hand Wall Follower Algorithm Priority:</a:t>
            </a:r>
            <a:endParaRPr lang="en-IN" sz="4000" dirty="0">
              <a:solidFill>
                <a:schemeClr val="bg1"/>
              </a:solidFill>
              <a:latin typeface="Dungeon" panose="040D0607070702040804" pitchFamily="82" charset="0"/>
            </a:endParaRPr>
          </a:p>
        </p:txBody>
      </p:sp>
      <p:pic>
        <p:nvPicPr>
          <p:cNvPr id="4" name="Picture 3">
            <a:extLst>
              <a:ext uri="{FF2B5EF4-FFF2-40B4-BE49-F238E27FC236}">
                <a16:creationId xmlns:a16="http://schemas.microsoft.com/office/drawing/2014/main" id="{EE3A5064-3088-4393-9561-8D1F8278FFA0}"/>
              </a:ext>
            </a:extLst>
          </p:cNvPr>
          <p:cNvPicPr>
            <a:picLocks noChangeAspect="1"/>
          </p:cNvPicPr>
          <p:nvPr/>
        </p:nvPicPr>
        <p:blipFill>
          <a:blip r:embed="rId2"/>
          <a:stretch>
            <a:fillRect/>
          </a:stretch>
        </p:blipFill>
        <p:spPr>
          <a:xfrm>
            <a:off x="1553095" y="1759352"/>
            <a:ext cx="9085810" cy="3102743"/>
          </a:xfrm>
          <a:prstGeom prst="rect">
            <a:avLst/>
          </a:prstGeom>
        </p:spPr>
      </p:pic>
    </p:spTree>
    <p:extLst>
      <p:ext uri="{BB962C8B-B14F-4D97-AF65-F5344CB8AC3E}">
        <p14:creationId xmlns:p14="http://schemas.microsoft.com/office/powerpoint/2010/main" val="3055823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3D9DD0-92E9-5E79-4EA0-84A6F02CBF04}"/>
              </a:ext>
            </a:extLst>
          </p:cNvPr>
          <p:cNvPicPr>
            <a:picLocks noChangeAspect="1"/>
          </p:cNvPicPr>
          <p:nvPr/>
        </p:nvPicPr>
        <p:blipFill>
          <a:blip r:embed="rId2"/>
          <a:stretch>
            <a:fillRect/>
          </a:stretch>
        </p:blipFill>
        <p:spPr>
          <a:xfrm>
            <a:off x="2103347" y="1597306"/>
            <a:ext cx="7985306" cy="4589362"/>
          </a:xfrm>
          <a:prstGeom prst="rect">
            <a:avLst/>
          </a:prstGeom>
        </p:spPr>
      </p:pic>
      <p:sp>
        <p:nvSpPr>
          <p:cNvPr id="4" name="TextBox 3">
            <a:extLst>
              <a:ext uri="{FF2B5EF4-FFF2-40B4-BE49-F238E27FC236}">
                <a16:creationId xmlns:a16="http://schemas.microsoft.com/office/drawing/2014/main" id="{A612E377-2B1F-D208-4DAA-043D11A9A572}"/>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Possible Pathways:</a:t>
            </a:r>
            <a:endParaRPr lang="en-IN" sz="4000" dirty="0">
              <a:solidFill>
                <a:schemeClr val="bg1"/>
              </a:solidFill>
              <a:latin typeface="Dungeon" panose="040D0607070702040804" pitchFamily="82" charset="0"/>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98CDE22-BADE-A552-9805-FBE7C43F7250}"/>
                  </a:ext>
                </a:extLst>
              </p14:cNvPr>
              <p14:cNvContentPartPr/>
              <p14:nvPr/>
            </p14:nvContentPartPr>
            <p14:xfrm>
              <a:off x="2241720" y="1701720"/>
              <a:ext cx="7544160" cy="4210560"/>
            </p14:xfrm>
          </p:contentPart>
        </mc:Choice>
        <mc:Fallback>
          <p:pic>
            <p:nvPicPr>
              <p:cNvPr id="5" name="Ink 4">
                <a:extLst>
                  <a:ext uri="{FF2B5EF4-FFF2-40B4-BE49-F238E27FC236}">
                    <a16:creationId xmlns:a16="http://schemas.microsoft.com/office/drawing/2014/main" id="{798CDE22-BADE-A552-9805-FBE7C43F7250}"/>
                  </a:ext>
                </a:extLst>
              </p:cNvPr>
              <p:cNvPicPr/>
              <p:nvPr/>
            </p:nvPicPr>
            <p:blipFill>
              <a:blip r:embed="rId4"/>
              <a:stretch>
                <a:fillRect/>
              </a:stretch>
            </p:blipFill>
            <p:spPr>
              <a:xfrm>
                <a:off x="2232360" y="1692360"/>
                <a:ext cx="7562880" cy="4229280"/>
              </a:xfrm>
              <a:prstGeom prst="rect">
                <a:avLst/>
              </a:prstGeom>
            </p:spPr>
          </p:pic>
        </mc:Fallback>
      </mc:AlternateContent>
    </p:spTree>
    <p:extLst>
      <p:ext uri="{BB962C8B-B14F-4D97-AF65-F5344CB8AC3E}">
        <p14:creationId xmlns:p14="http://schemas.microsoft.com/office/powerpoint/2010/main" val="1431496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CE3FF8-D8EC-994A-1106-DB49E9919241}"/>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Other Alternatives for solving:</a:t>
            </a:r>
            <a:endParaRPr lang="en-IN" sz="4000" dirty="0">
              <a:solidFill>
                <a:schemeClr val="bg1"/>
              </a:solidFill>
              <a:latin typeface="Dungeon" panose="040D0607070702040804" pitchFamily="82" charset="0"/>
            </a:endParaRPr>
          </a:p>
        </p:txBody>
      </p:sp>
      <p:sp>
        <p:nvSpPr>
          <p:cNvPr id="3" name="TextBox 2">
            <a:extLst>
              <a:ext uri="{FF2B5EF4-FFF2-40B4-BE49-F238E27FC236}">
                <a16:creationId xmlns:a16="http://schemas.microsoft.com/office/drawing/2014/main" id="{E09942DA-FE98-9CDA-859B-E9B318B55D6E}"/>
              </a:ext>
            </a:extLst>
          </p:cNvPr>
          <p:cNvSpPr txBox="1"/>
          <p:nvPr/>
        </p:nvSpPr>
        <p:spPr>
          <a:xfrm>
            <a:off x="679047" y="3064932"/>
            <a:ext cx="10833903" cy="1200329"/>
          </a:xfrm>
          <a:prstGeom prst="rect">
            <a:avLst/>
          </a:prstGeom>
          <a:noFill/>
        </p:spPr>
        <p:txBody>
          <a:bodyPr wrap="square" rtlCol="0">
            <a:spAutoFit/>
          </a:bodyPr>
          <a:lstStyle/>
          <a:p>
            <a:r>
              <a:rPr lang="en-IN" sz="2400" dirty="0">
                <a:solidFill>
                  <a:schemeClr val="bg1"/>
                </a:solidFill>
              </a:rPr>
              <a:t>Though we have discussed about the usage of Ultrasonic sensor based maze solver, we encourage our participants to use any of the maze solving algorithms, and we do support the use of different sensors like – camera, infrared etc.  </a:t>
            </a:r>
          </a:p>
        </p:txBody>
      </p:sp>
    </p:spTree>
    <p:extLst>
      <p:ext uri="{BB962C8B-B14F-4D97-AF65-F5344CB8AC3E}">
        <p14:creationId xmlns:p14="http://schemas.microsoft.com/office/powerpoint/2010/main" val="1560326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5F5C1-E6F2-39A5-D649-BC81FFF89560}"/>
              </a:ext>
            </a:extLst>
          </p:cNvPr>
          <p:cNvSpPr txBox="1"/>
          <p:nvPr/>
        </p:nvSpPr>
        <p:spPr>
          <a:xfrm>
            <a:off x="1153673" y="405113"/>
            <a:ext cx="9884653" cy="523220"/>
          </a:xfrm>
          <a:prstGeom prst="rect">
            <a:avLst/>
          </a:prstGeom>
          <a:noFill/>
        </p:spPr>
        <p:txBody>
          <a:bodyPr wrap="square" rtlCol="0">
            <a:spAutoFit/>
          </a:bodyPr>
          <a:lstStyle/>
          <a:p>
            <a:pPr algn="ctr"/>
            <a:r>
              <a:rPr lang="en-IN" sz="2800" dirty="0">
                <a:solidFill>
                  <a:schemeClr val="bg1"/>
                </a:solidFill>
                <a:latin typeface="Dungeon" panose="040D0607070702040804" pitchFamily="82" charset="0"/>
              </a:rPr>
              <a:t>GitHub Repository For Sample Codes:</a:t>
            </a:r>
            <a:endParaRPr lang="en-IN" sz="4000" dirty="0">
              <a:solidFill>
                <a:schemeClr val="bg1"/>
              </a:solidFill>
              <a:latin typeface="Dungeon" panose="040D0607070702040804" pitchFamily="82" charset="0"/>
            </a:endParaRPr>
          </a:p>
        </p:txBody>
      </p:sp>
      <p:pic>
        <p:nvPicPr>
          <p:cNvPr id="4" name="Picture 3">
            <a:extLst>
              <a:ext uri="{FF2B5EF4-FFF2-40B4-BE49-F238E27FC236}">
                <a16:creationId xmlns:a16="http://schemas.microsoft.com/office/drawing/2014/main" id="{42205F04-F5E1-8EF5-025D-00311D7D1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311" y="928333"/>
            <a:ext cx="4053375" cy="5034292"/>
          </a:xfrm>
          <a:prstGeom prst="rect">
            <a:avLst/>
          </a:prstGeom>
        </p:spPr>
      </p:pic>
      <p:grpSp>
        <p:nvGrpSpPr>
          <p:cNvPr id="9" name="Group 8">
            <a:extLst>
              <a:ext uri="{FF2B5EF4-FFF2-40B4-BE49-F238E27FC236}">
                <a16:creationId xmlns:a16="http://schemas.microsoft.com/office/drawing/2014/main" id="{97427E6F-0D2F-FD88-BB3E-391D5F5B54E1}"/>
              </a:ext>
            </a:extLst>
          </p:cNvPr>
          <p:cNvGrpSpPr/>
          <p:nvPr/>
        </p:nvGrpSpPr>
        <p:grpSpPr>
          <a:xfrm>
            <a:off x="2495715" y="6060303"/>
            <a:ext cx="8087961" cy="369332"/>
            <a:chOff x="3472405" y="6296628"/>
            <a:chExt cx="8087961" cy="369332"/>
          </a:xfrm>
        </p:grpSpPr>
        <p:sp>
          <p:nvSpPr>
            <p:cNvPr id="5" name="TextBox 4">
              <a:extLst>
                <a:ext uri="{FF2B5EF4-FFF2-40B4-BE49-F238E27FC236}">
                  <a16:creationId xmlns:a16="http://schemas.microsoft.com/office/drawing/2014/main" id="{7FC15E5C-1000-257A-3000-D256D1CCE3AA}"/>
                </a:ext>
              </a:extLst>
            </p:cNvPr>
            <p:cNvSpPr txBox="1"/>
            <p:nvPr/>
          </p:nvSpPr>
          <p:spPr>
            <a:xfrm>
              <a:off x="3472405" y="6296628"/>
              <a:ext cx="1295547" cy="369332"/>
            </a:xfrm>
            <a:prstGeom prst="rect">
              <a:avLst/>
            </a:prstGeom>
            <a:noFill/>
          </p:spPr>
          <p:txBody>
            <a:bodyPr wrap="none" rtlCol="0">
              <a:spAutoFit/>
            </a:bodyPr>
            <a:lstStyle/>
            <a:p>
              <a:r>
                <a:rPr lang="en-IN" dirty="0">
                  <a:solidFill>
                    <a:schemeClr val="bg1"/>
                  </a:solidFill>
                </a:rPr>
                <a:t>GitHub link:</a:t>
              </a:r>
            </a:p>
          </p:txBody>
        </p:sp>
        <p:sp>
          <p:nvSpPr>
            <p:cNvPr id="7" name="TextBox 6">
              <a:extLst>
                <a:ext uri="{FF2B5EF4-FFF2-40B4-BE49-F238E27FC236}">
                  <a16:creationId xmlns:a16="http://schemas.microsoft.com/office/drawing/2014/main" id="{E280AE45-2BAC-DB46-A06C-DFB0E10F5D69}"/>
                </a:ext>
              </a:extLst>
            </p:cNvPr>
            <p:cNvSpPr txBox="1"/>
            <p:nvPr/>
          </p:nvSpPr>
          <p:spPr>
            <a:xfrm>
              <a:off x="4685005" y="6296628"/>
              <a:ext cx="6875361" cy="369332"/>
            </a:xfrm>
            <a:prstGeom prst="rect">
              <a:avLst/>
            </a:prstGeom>
            <a:noFill/>
          </p:spPr>
          <p:txBody>
            <a:bodyPr wrap="square" rtlCol="0">
              <a:spAutoFit/>
            </a:bodyPr>
            <a:lstStyle/>
            <a:p>
              <a:r>
                <a:rPr lang="en-IN" dirty="0">
                  <a:hlinkClick r:id="rId3"/>
                </a:rPr>
                <a:t>https://github.com/Krishanu-007/Techfiesta2k24_Entangled</a:t>
              </a:r>
              <a:endParaRPr lang="en-IN" dirty="0"/>
            </a:p>
          </p:txBody>
        </p:sp>
      </p:grpSp>
      <p:sp>
        <p:nvSpPr>
          <p:cNvPr id="8" name="TextBox 7">
            <a:extLst>
              <a:ext uri="{FF2B5EF4-FFF2-40B4-BE49-F238E27FC236}">
                <a16:creationId xmlns:a16="http://schemas.microsoft.com/office/drawing/2014/main" id="{2AC6A412-2B1C-7B7A-EFD1-419CE476736E}"/>
              </a:ext>
            </a:extLst>
          </p:cNvPr>
          <p:cNvSpPr txBox="1"/>
          <p:nvPr/>
        </p:nvSpPr>
        <p:spPr>
          <a:xfrm>
            <a:off x="6539696" y="4271058"/>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806553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C9361-BC2A-B4A1-93A8-62CA22467538}"/>
              </a:ext>
            </a:extLst>
          </p:cNvPr>
          <p:cNvSpPr txBox="1"/>
          <p:nvPr/>
        </p:nvSpPr>
        <p:spPr>
          <a:xfrm>
            <a:off x="-211015" y="750276"/>
            <a:ext cx="12614030" cy="1862048"/>
          </a:xfrm>
          <a:prstGeom prst="rect">
            <a:avLst/>
          </a:prstGeom>
          <a:noFill/>
        </p:spPr>
        <p:txBody>
          <a:bodyPr wrap="square" rtlCol="0">
            <a:spAutoFit/>
          </a:bodyPr>
          <a:lstStyle/>
          <a:p>
            <a:pPr algn="ctr"/>
            <a:r>
              <a:rPr lang="en-IN" sz="11500" dirty="0">
                <a:solidFill>
                  <a:schemeClr val="bg1"/>
                </a:solidFill>
                <a:latin typeface="Bodoni MT" panose="02070603080606020203" pitchFamily="18" charset="0"/>
              </a:rPr>
              <a:t>ARDUINO UNO</a:t>
            </a:r>
          </a:p>
        </p:txBody>
      </p:sp>
      <p:pic>
        <p:nvPicPr>
          <p:cNvPr id="4" name="Picture 3">
            <a:extLst>
              <a:ext uri="{FF2B5EF4-FFF2-40B4-BE49-F238E27FC236}">
                <a16:creationId xmlns:a16="http://schemas.microsoft.com/office/drawing/2014/main" id="{7ABD9F80-A8D9-01E8-D84A-30818204F6B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9594" t="-2396" r="-9594" b="2962"/>
          <a:stretch/>
        </p:blipFill>
        <p:spPr>
          <a:xfrm>
            <a:off x="-844061" y="-2050168"/>
            <a:ext cx="15239999" cy="9918699"/>
          </a:xfrm>
          <a:prstGeom prst="rect">
            <a:avLst/>
          </a:prstGeom>
        </p:spPr>
      </p:pic>
      <p:sp>
        <p:nvSpPr>
          <p:cNvPr id="5" name="TextBox 4">
            <a:extLst>
              <a:ext uri="{FF2B5EF4-FFF2-40B4-BE49-F238E27FC236}">
                <a16:creationId xmlns:a16="http://schemas.microsoft.com/office/drawing/2014/main" id="{B7B88961-29A6-12BB-BF90-198B76B47563}"/>
              </a:ext>
            </a:extLst>
          </p:cNvPr>
          <p:cNvSpPr txBox="1"/>
          <p:nvPr/>
        </p:nvSpPr>
        <p:spPr>
          <a:xfrm>
            <a:off x="-10949353" y="398585"/>
            <a:ext cx="9847385" cy="1569660"/>
          </a:xfrm>
          <a:prstGeom prst="rect">
            <a:avLst/>
          </a:prstGeom>
          <a:noFill/>
        </p:spPr>
        <p:txBody>
          <a:bodyPr wrap="square" rtlCol="0">
            <a:spAutoFit/>
          </a:bodyPr>
          <a:lstStyle/>
          <a:p>
            <a:r>
              <a:rPr lang="en-IN" sz="9600" dirty="0">
                <a:solidFill>
                  <a:schemeClr val="bg1"/>
                </a:solidFill>
                <a:latin typeface="Bodoni MT" panose="02070603080606020203" pitchFamily="18" charset="0"/>
              </a:rPr>
              <a:t>ARDUINO UNO</a:t>
            </a:r>
          </a:p>
        </p:txBody>
      </p:sp>
      <p:sp>
        <p:nvSpPr>
          <p:cNvPr id="2" name="Rectangle 1">
            <a:extLst>
              <a:ext uri="{FF2B5EF4-FFF2-40B4-BE49-F238E27FC236}">
                <a16:creationId xmlns:a16="http://schemas.microsoft.com/office/drawing/2014/main" id="{FF40AEF1-777B-17F1-B8C8-292C205E64EF}"/>
              </a:ext>
            </a:extLst>
          </p:cNvPr>
          <p:cNvSpPr/>
          <p:nvPr/>
        </p:nvSpPr>
        <p:spPr>
          <a:xfrm>
            <a:off x="6960194" y="-1744392"/>
            <a:ext cx="5884985" cy="9612923"/>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1081BEF2-2189-9397-E48D-838F3D1F2328}"/>
              </a:ext>
            </a:extLst>
          </p:cNvPr>
          <p:cNvSpPr txBox="1"/>
          <p:nvPr/>
        </p:nvSpPr>
        <p:spPr>
          <a:xfrm>
            <a:off x="6960195" y="565610"/>
            <a:ext cx="5231806" cy="4401205"/>
          </a:xfrm>
          <a:prstGeom prst="rect">
            <a:avLst/>
          </a:prstGeom>
          <a:noFill/>
        </p:spPr>
        <p:txBody>
          <a:bodyPr wrap="square" rtlCol="0">
            <a:spAutoFit/>
          </a:bodyPr>
          <a:lstStyle/>
          <a:p>
            <a:pPr algn="ctr"/>
            <a:r>
              <a:rPr lang="en-IN" sz="2000" b="1" i="1" u="sng" dirty="0">
                <a:solidFill>
                  <a:schemeClr val="bg1"/>
                </a:solidFill>
                <a:latin typeface="Arial Black" panose="020B0A04020102020204" pitchFamily="34" charset="0"/>
              </a:rPr>
              <a:t>Arduino Uno: The Heart Of Our Robot</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The most common development board for starters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Microcontroller: Atmega328P</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Digital I/O Pins: 14 (6 PWM outputs)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Analog Input Pins: 6</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Flash Memory: 32 KB (0.5 KB used by bootloader)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SRAM: 2 KB</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Clock Speed: 16 MHz</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USB interface for programming and communication</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Power supply options: USB or External DC</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Easy to use IDE (Integrated Development Environment)</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Open-source hardware and software ecosystem</a:t>
            </a:r>
          </a:p>
        </p:txBody>
      </p:sp>
    </p:spTree>
    <p:extLst>
      <p:ext uri="{BB962C8B-B14F-4D97-AF65-F5344CB8AC3E}">
        <p14:creationId xmlns:p14="http://schemas.microsoft.com/office/powerpoint/2010/main" val="419526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607C5-D037-2BDB-C1CB-C2B6349141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6" b="16"/>
          <a:stretch/>
        </p:blipFill>
        <p:spPr>
          <a:xfrm>
            <a:off x="0" y="-2495858"/>
            <a:ext cx="16037169" cy="10688063"/>
          </a:xfrm>
          <a:prstGeom prst="rect">
            <a:avLst/>
          </a:prstGeom>
        </p:spPr>
      </p:pic>
      <p:sp>
        <p:nvSpPr>
          <p:cNvPr id="4" name="TextBox 3">
            <a:extLst>
              <a:ext uri="{FF2B5EF4-FFF2-40B4-BE49-F238E27FC236}">
                <a16:creationId xmlns:a16="http://schemas.microsoft.com/office/drawing/2014/main" id="{29142B37-932C-2D0D-EDC8-372F1DB8E6A8}"/>
              </a:ext>
            </a:extLst>
          </p:cNvPr>
          <p:cNvSpPr txBox="1"/>
          <p:nvPr/>
        </p:nvSpPr>
        <p:spPr>
          <a:xfrm>
            <a:off x="-539262" y="0"/>
            <a:ext cx="7831015" cy="1569660"/>
          </a:xfrm>
          <a:prstGeom prst="rect">
            <a:avLst/>
          </a:prstGeom>
          <a:noFill/>
        </p:spPr>
        <p:txBody>
          <a:bodyPr wrap="square" rtlCol="0">
            <a:spAutoFit/>
          </a:bodyPr>
          <a:lstStyle/>
          <a:p>
            <a:pPr algn="ctr"/>
            <a:r>
              <a:rPr lang="en-IN" sz="9600" dirty="0">
                <a:solidFill>
                  <a:schemeClr val="bg1"/>
                </a:solidFill>
                <a:latin typeface="Bodoni MT" panose="02070603080606020203" pitchFamily="18" charset="0"/>
              </a:rPr>
              <a:t>HC SR04</a:t>
            </a:r>
          </a:p>
        </p:txBody>
      </p:sp>
      <p:sp>
        <p:nvSpPr>
          <p:cNvPr id="5" name="Rectangle 4">
            <a:extLst>
              <a:ext uri="{FF2B5EF4-FFF2-40B4-BE49-F238E27FC236}">
                <a16:creationId xmlns:a16="http://schemas.microsoft.com/office/drawing/2014/main" id="{65FA7F19-9D6F-8F8E-D472-C7CF626A1130}"/>
              </a:ext>
            </a:extLst>
          </p:cNvPr>
          <p:cNvSpPr/>
          <p:nvPr/>
        </p:nvSpPr>
        <p:spPr>
          <a:xfrm>
            <a:off x="16084062" y="-2517487"/>
            <a:ext cx="1008184" cy="10731319"/>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EF4794BF-F03F-C982-953C-8AAFC9F2A15C}"/>
              </a:ext>
            </a:extLst>
          </p:cNvPr>
          <p:cNvSpPr txBox="1"/>
          <p:nvPr/>
        </p:nvSpPr>
        <p:spPr>
          <a:xfrm>
            <a:off x="17092246" y="784830"/>
            <a:ext cx="5527040" cy="3108543"/>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HC SR04- The Ultrasonic Sensor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Ultrasonic distance sensor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Operating voltage: 5V DC</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Detection range: 2cm to 400cm</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Accuracy: ±3mm</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Trigger input and echo output pins for control</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Simple interfacing with microcontrollers like Arduino</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Non-contact measurement principle using ultrasonic waves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Widely used in robotics, automation, and proximity sensing applications</a:t>
            </a:r>
          </a:p>
        </p:txBody>
      </p:sp>
    </p:spTree>
    <p:extLst>
      <p:ext uri="{BB962C8B-B14F-4D97-AF65-F5344CB8AC3E}">
        <p14:creationId xmlns:p14="http://schemas.microsoft.com/office/powerpoint/2010/main" val="13907183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607C5-D037-2BDB-C1CB-C2B63491414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l="3933" r="3933"/>
          <a:stretch/>
        </p:blipFill>
        <p:spPr>
          <a:xfrm>
            <a:off x="-2579077" y="-2495858"/>
            <a:ext cx="14771078" cy="10688063"/>
          </a:xfrm>
          <a:prstGeom prst="rect">
            <a:avLst/>
          </a:prstGeom>
        </p:spPr>
      </p:pic>
      <p:sp>
        <p:nvSpPr>
          <p:cNvPr id="3" name="Rectangle 2">
            <a:extLst>
              <a:ext uri="{FF2B5EF4-FFF2-40B4-BE49-F238E27FC236}">
                <a16:creationId xmlns:a16="http://schemas.microsoft.com/office/drawing/2014/main" id="{079B1200-0F67-AB1E-6109-86FE48CB585E}"/>
              </a:ext>
            </a:extLst>
          </p:cNvPr>
          <p:cNvSpPr/>
          <p:nvPr/>
        </p:nvSpPr>
        <p:spPr>
          <a:xfrm>
            <a:off x="6096001" y="-2495858"/>
            <a:ext cx="6096000" cy="10731319"/>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BA74C7C8-77B4-20FD-8C80-B98124632E85}"/>
              </a:ext>
            </a:extLst>
          </p:cNvPr>
          <p:cNvSpPr txBox="1"/>
          <p:nvPr/>
        </p:nvSpPr>
        <p:spPr>
          <a:xfrm>
            <a:off x="6096000" y="812800"/>
            <a:ext cx="5527040" cy="3108543"/>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HC SR04- The Ultrasonic Sensor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Ultrasonic distance sensor</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Operating voltage: 5V DC</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Detection range: 2cm to 400cm</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Accuracy: ±3mm</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Trigger input and echo output pins for control</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Simple interfacing with microcontrollers like Arduino</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Non-contact measurement principle using ultrasonic waves</a:t>
            </a:r>
          </a:p>
          <a:p>
            <a:pPr marL="285750" indent="-285750">
              <a:buFont typeface="Arial" panose="020B0604020202020204" pitchFamily="34" charset="0"/>
              <a:buChar char="•"/>
            </a:pPr>
            <a:r>
              <a:rPr lang="en-IN" sz="1600" b="1" dirty="0">
                <a:solidFill>
                  <a:schemeClr val="bg1"/>
                </a:solidFill>
                <a:latin typeface="Arial" panose="020B0604020202020204" pitchFamily="34" charset="0"/>
                <a:cs typeface="Arial" panose="020B0604020202020204" pitchFamily="34" charset="0"/>
              </a:rPr>
              <a:t>Widely used in robotics, automation, and proximity sensing applications</a:t>
            </a:r>
          </a:p>
        </p:txBody>
      </p:sp>
      <p:sp>
        <p:nvSpPr>
          <p:cNvPr id="7" name="TextBox 6">
            <a:extLst>
              <a:ext uri="{FF2B5EF4-FFF2-40B4-BE49-F238E27FC236}">
                <a16:creationId xmlns:a16="http://schemas.microsoft.com/office/drawing/2014/main" id="{426F49A4-8005-AC1E-C9A6-6DCA7B522DD8}"/>
              </a:ext>
            </a:extLst>
          </p:cNvPr>
          <p:cNvSpPr txBox="1"/>
          <p:nvPr/>
        </p:nvSpPr>
        <p:spPr>
          <a:xfrm>
            <a:off x="-8979877" y="-46892"/>
            <a:ext cx="7831015" cy="1569660"/>
          </a:xfrm>
          <a:prstGeom prst="rect">
            <a:avLst/>
          </a:prstGeom>
          <a:noFill/>
        </p:spPr>
        <p:txBody>
          <a:bodyPr wrap="square" rtlCol="0">
            <a:spAutoFit/>
          </a:bodyPr>
          <a:lstStyle/>
          <a:p>
            <a:pPr algn="ctr"/>
            <a:r>
              <a:rPr lang="en-IN" sz="9600" dirty="0">
                <a:solidFill>
                  <a:schemeClr val="bg1"/>
                </a:solidFill>
                <a:latin typeface="Bodoni MT" panose="02070603080606020203" pitchFamily="18" charset="0"/>
              </a:rPr>
              <a:t>HC SR04</a:t>
            </a:r>
          </a:p>
        </p:txBody>
      </p:sp>
    </p:spTree>
    <p:extLst>
      <p:ext uri="{BB962C8B-B14F-4D97-AF65-F5344CB8AC3E}">
        <p14:creationId xmlns:p14="http://schemas.microsoft.com/office/powerpoint/2010/main" val="2371590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1D60-05AD-75EB-896D-F8208E0A94D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7813" b="7813"/>
          <a:stretch/>
        </p:blipFill>
        <p:spPr>
          <a:xfrm>
            <a:off x="0" y="-1055077"/>
            <a:ext cx="17860761" cy="10046678"/>
          </a:xfrm>
          <a:prstGeom prst="rect">
            <a:avLst/>
          </a:prstGeom>
        </p:spPr>
      </p:pic>
      <p:sp>
        <p:nvSpPr>
          <p:cNvPr id="3" name="Rectangle 2">
            <a:extLst>
              <a:ext uri="{FF2B5EF4-FFF2-40B4-BE49-F238E27FC236}">
                <a16:creationId xmlns:a16="http://schemas.microsoft.com/office/drawing/2014/main" id="{88216DC5-8F3B-2672-3792-50BEFE6484B7}"/>
              </a:ext>
            </a:extLst>
          </p:cNvPr>
          <p:cNvSpPr/>
          <p:nvPr/>
        </p:nvSpPr>
        <p:spPr>
          <a:xfrm>
            <a:off x="18123876" y="-1055077"/>
            <a:ext cx="885746" cy="10140463"/>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4" name="TextBox 3">
            <a:extLst>
              <a:ext uri="{FF2B5EF4-FFF2-40B4-BE49-F238E27FC236}">
                <a16:creationId xmlns:a16="http://schemas.microsoft.com/office/drawing/2014/main" id="{ECED37B1-8853-73B4-4945-2A87EF2C0794}"/>
              </a:ext>
            </a:extLst>
          </p:cNvPr>
          <p:cNvSpPr txBox="1"/>
          <p:nvPr/>
        </p:nvSpPr>
        <p:spPr>
          <a:xfrm>
            <a:off x="0" y="569801"/>
            <a:ext cx="7549661" cy="1569660"/>
          </a:xfrm>
          <a:prstGeom prst="rect">
            <a:avLst/>
          </a:prstGeom>
          <a:noFill/>
        </p:spPr>
        <p:txBody>
          <a:bodyPr wrap="square" rtlCol="0">
            <a:spAutoFit/>
          </a:bodyPr>
          <a:lstStyle/>
          <a:p>
            <a:r>
              <a:rPr lang="en-IN" sz="9600" dirty="0">
                <a:solidFill>
                  <a:schemeClr val="bg1"/>
                </a:solidFill>
                <a:latin typeface="Bodoni MT" panose="02070603080606020203" pitchFamily="18" charset="0"/>
              </a:rPr>
              <a:t>BO Motor</a:t>
            </a:r>
          </a:p>
        </p:txBody>
      </p:sp>
      <p:sp>
        <p:nvSpPr>
          <p:cNvPr id="5" name="TextBox 4">
            <a:extLst>
              <a:ext uri="{FF2B5EF4-FFF2-40B4-BE49-F238E27FC236}">
                <a16:creationId xmlns:a16="http://schemas.microsoft.com/office/drawing/2014/main" id="{987245E4-C0D2-6A17-D389-A2273A131D0C}"/>
              </a:ext>
            </a:extLst>
          </p:cNvPr>
          <p:cNvSpPr txBox="1"/>
          <p:nvPr/>
        </p:nvSpPr>
        <p:spPr>
          <a:xfrm>
            <a:off x="19009622" y="811759"/>
            <a:ext cx="5335846" cy="4093428"/>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BO Motor: The Conveyer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BO (Brushed DC) motor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Consists of two terminals for power supply</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Simple construction with a rotor and a permanent magnet stator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Direction of rotation can be controlled by reversing polarity</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Commonly used in robotics and small-scale mechanical applications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Torque and speed depend on voltage and current supplied</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Requires motor driver circuitry to interface with microcontrollers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Available in various sizes and torque ratings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Relatively low-cost and widely available</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Can be used in pairs for differential drive systems</a:t>
            </a:r>
            <a:endParaRPr lang="en-IN"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8180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D1D60-05AD-75EB-896D-F8208E0A94D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9575" b="9575"/>
          <a:stretch/>
        </p:blipFill>
        <p:spPr>
          <a:xfrm>
            <a:off x="-5298831" y="-1148862"/>
            <a:ext cx="18813693" cy="10140463"/>
          </a:xfrm>
          <a:prstGeom prst="rect">
            <a:avLst/>
          </a:prstGeom>
        </p:spPr>
      </p:pic>
      <p:sp>
        <p:nvSpPr>
          <p:cNvPr id="3" name="Rectangle 2">
            <a:extLst>
              <a:ext uri="{FF2B5EF4-FFF2-40B4-BE49-F238E27FC236}">
                <a16:creationId xmlns:a16="http://schemas.microsoft.com/office/drawing/2014/main" id="{54E86532-034F-1B35-0C22-9A4A9C9F91CB}"/>
              </a:ext>
            </a:extLst>
          </p:cNvPr>
          <p:cNvSpPr/>
          <p:nvPr/>
        </p:nvSpPr>
        <p:spPr>
          <a:xfrm>
            <a:off x="7080738" y="-1148863"/>
            <a:ext cx="6350217" cy="10140463"/>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6" name="TextBox 5">
            <a:extLst>
              <a:ext uri="{FF2B5EF4-FFF2-40B4-BE49-F238E27FC236}">
                <a16:creationId xmlns:a16="http://schemas.microsoft.com/office/drawing/2014/main" id="{92201682-1FAA-B7AF-4CA6-2656D89C5CC9}"/>
              </a:ext>
            </a:extLst>
          </p:cNvPr>
          <p:cNvSpPr txBox="1"/>
          <p:nvPr/>
        </p:nvSpPr>
        <p:spPr>
          <a:xfrm>
            <a:off x="7080738" y="764867"/>
            <a:ext cx="5509847" cy="4093428"/>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BO Motor: The Conveyer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BO (Brushed DC) motor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Consists of two terminals for power supply</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Simple construction with a rotor and a permanent magnet stator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Direction of rotation can be controlled by reversing polarity</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Commonly used in robotics and small-scale mechanical applications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Torque and speed depend on voltage and current supplied</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Requires motor driver circuitry to interface with microcontrollers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Available in various sizes and torque ratings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Relatively low-cost and widely available</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Can be used in pairs for differential drive systems</a:t>
            </a:r>
            <a:endParaRPr lang="en-IN" sz="16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E0B9A2-65F2-6DB3-E237-1FDC10B6FFFB}"/>
              </a:ext>
            </a:extLst>
          </p:cNvPr>
          <p:cNvSpPr txBox="1"/>
          <p:nvPr/>
        </p:nvSpPr>
        <p:spPr>
          <a:xfrm>
            <a:off x="-7995139" y="764867"/>
            <a:ext cx="7549661" cy="1569660"/>
          </a:xfrm>
          <a:prstGeom prst="rect">
            <a:avLst/>
          </a:prstGeom>
          <a:noFill/>
        </p:spPr>
        <p:txBody>
          <a:bodyPr wrap="square" rtlCol="0">
            <a:spAutoFit/>
          </a:bodyPr>
          <a:lstStyle/>
          <a:p>
            <a:r>
              <a:rPr lang="en-IN" sz="9600" dirty="0">
                <a:solidFill>
                  <a:schemeClr val="bg1"/>
                </a:solidFill>
                <a:latin typeface="Bodoni MT" panose="02070603080606020203" pitchFamily="18" charset="0"/>
              </a:rPr>
              <a:t>BO Motor</a:t>
            </a:r>
          </a:p>
        </p:txBody>
      </p:sp>
    </p:spTree>
    <p:extLst>
      <p:ext uri="{BB962C8B-B14F-4D97-AF65-F5344CB8AC3E}">
        <p14:creationId xmlns:p14="http://schemas.microsoft.com/office/powerpoint/2010/main" val="1958304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8BF28-4B15-081F-DBB6-E0EB956D6E3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2500" b="12500"/>
          <a:stretch/>
        </p:blipFill>
        <p:spPr>
          <a:xfrm>
            <a:off x="0" y="-1285875"/>
            <a:ext cx="16764000" cy="9429750"/>
          </a:xfrm>
          <a:prstGeom prst="rect">
            <a:avLst/>
          </a:prstGeom>
        </p:spPr>
      </p:pic>
      <p:sp>
        <p:nvSpPr>
          <p:cNvPr id="3" name="TextBox 2">
            <a:extLst>
              <a:ext uri="{FF2B5EF4-FFF2-40B4-BE49-F238E27FC236}">
                <a16:creationId xmlns:a16="http://schemas.microsoft.com/office/drawing/2014/main" id="{498287BE-30C6-F0DA-CA6E-369A3ABA44CE}"/>
              </a:ext>
            </a:extLst>
          </p:cNvPr>
          <p:cNvSpPr txBox="1"/>
          <p:nvPr/>
        </p:nvSpPr>
        <p:spPr>
          <a:xfrm flipH="1">
            <a:off x="515816" y="1008184"/>
            <a:ext cx="9472246" cy="3046988"/>
          </a:xfrm>
          <a:prstGeom prst="rect">
            <a:avLst/>
          </a:prstGeom>
          <a:noFill/>
        </p:spPr>
        <p:txBody>
          <a:bodyPr wrap="square" rtlCol="0">
            <a:spAutoFit/>
          </a:bodyPr>
          <a:lstStyle/>
          <a:p>
            <a:r>
              <a:rPr lang="en-IN" sz="9600" dirty="0">
                <a:solidFill>
                  <a:schemeClr val="bg1"/>
                </a:solidFill>
                <a:latin typeface="Bodoni MT" panose="02070603080606020203" pitchFamily="18" charset="0"/>
              </a:rPr>
              <a:t>L293D: Motor Driver IC</a:t>
            </a:r>
          </a:p>
        </p:txBody>
      </p:sp>
      <p:sp>
        <p:nvSpPr>
          <p:cNvPr id="4" name="Rectangle 3">
            <a:extLst>
              <a:ext uri="{FF2B5EF4-FFF2-40B4-BE49-F238E27FC236}">
                <a16:creationId xmlns:a16="http://schemas.microsoft.com/office/drawing/2014/main" id="{2B681477-583B-A834-441B-4C9DB6992D0F}"/>
              </a:ext>
            </a:extLst>
          </p:cNvPr>
          <p:cNvSpPr/>
          <p:nvPr/>
        </p:nvSpPr>
        <p:spPr>
          <a:xfrm>
            <a:off x="17021908" y="-1285875"/>
            <a:ext cx="1242647" cy="942975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5" name="TextBox 4">
            <a:extLst>
              <a:ext uri="{FF2B5EF4-FFF2-40B4-BE49-F238E27FC236}">
                <a16:creationId xmlns:a16="http://schemas.microsoft.com/office/drawing/2014/main" id="{211EDA75-E2EC-3ABB-D49E-E001009B6187}"/>
              </a:ext>
            </a:extLst>
          </p:cNvPr>
          <p:cNvSpPr txBox="1"/>
          <p:nvPr/>
        </p:nvSpPr>
        <p:spPr>
          <a:xfrm>
            <a:off x="18264555" y="1008184"/>
            <a:ext cx="6416752" cy="4093428"/>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L293D: H-bridge Motor Driver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L293D is a quadruple high-current half-H driver IC.</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Designed to control inductive loads such as DC motors and stepper motors.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Can drive up to two DC motors bidirectionally or one stepper motor.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Operating voltage range typically from 4.5V to 36V.</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Maximum continuous output current per channel: 600mA.</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Peak output current per channel: 1.2A.</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Contains built-in diodes for protection against back EMF (Electromotive Force) from inductive loads.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Requires external control signals to determine motor direction and speed.</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Internal thermal shutdown and overload protection mechanisms.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Widely used in robotics, automation, and motor control projects.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Available in various package types including DIP and SOIC.</a:t>
            </a:r>
            <a:endParaRPr lang="en-IN"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770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8BF28-4B15-081F-DBB6-E0EB956D6E3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4997" b="14997"/>
          <a:stretch/>
        </p:blipFill>
        <p:spPr>
          <a:xfrm>
            <a:off x="-5064368" y="-1285875"/>
            <a:ext cx="17959754" cy="9429750"/>
          </a:xfrm>
          <a:prstGeom prst="rect">
            <a:avLst/>
          </a:prstGeom>
        </p:spPr>
      </p:pic>
      <p:sp>
        <p:nvSpPr>
          <p:cNvPr id="3" name="TextBox 2">
            <a:extLst>
              <a:ext uri="{FF2B5EF4-FFF2-40B4-BE49-F238E27FC236}">
                <a16:creationId xmlns:a16="http://schemas.microsoft.com/office/drawing/2014/main" id="{3D645611-3256-4968-987A-6FC71FEC3CBA}"/>
              </a:ext>
            </a:extLst>
          </p:cNvPr>
          <p:cNvSpPr txBox="1"/>
          <p:nvPr/>
        </p:nvSpPr>
        <p:spPr>
          <a:xfrm flipH="1">
            <a:off x="-9167445" y="1148861"/>
            <a:ext cx="9472246" cy="3046988"/>
          </a:xfrm>
          <a:prstGeom prst="rect">
            <a:avLst/>
          </a:prstGeom>
          <a:noFill/>
        </p:spPr>
        <p:txBody>
          <a:bodyPr wrap="square" rtlCol="0">
            <a:spAutoFit/>
          </a:bodyPr>
          <a:lstStyle/>
          <a:p>
            <a:r>
              <a:rPr lang="en-IN" sz="9600" dirty="0">
                <a:solidFill>
                  <a:schemeClr val="bg1"/>
                </a:solidFill>
                <a:latin typeface="Bodoni MT" panose="02070603080606020203" pitchFamily="18" charset="0"/>
              </a:rPr>
              <a:t>L293D: Motor Driver IC</a:t>
            </a:r>
          </a:p>
        </p:txBody>
      </p:sp>
      <p:sp>
        <p:nvSpPr>
          <p:cNvPr id="4" name="Rectangle 3">
            <a:extLst>
              <a:ext uri="{FF2B5EF4-FFF2-40B4-BE49-F238E27FC236}">
                <a16:creationId xmlns:a16="http://schemas.microsoft.com/office/drawing/2014/main" id="{8830454C-3CC0-4F23-B815-CFA51B65C0CA}"/>
              </a:ext>
            </a:extLst>
          </p:cNvPr>
          <p:cNvSpPr/>
          <p:nvPr/>
        </p:nvSpPr>
        <p:spPr>
          <a:xfrm>
            <a:off x="6545169" y="-1285874"/>
            <a:ext cx="6350217" cy="9429750"/>
          </a:xfrm>
          <a:prstGeom prst="rect">
            <a:avLst/>
          </a:prstGeom>
          <a:solidFill>
            <a:schemeClr val="tx1">
              <a:alpha val="3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5" name="TextBox 4">
            <a:extLst>
              <a:ext uri="{FF2B5EF4-FFF2-40B4-BE49-F238E27FC236}">
                <a16:creationId xmlns:a16="http://schemas.microsoft.com/office/drawing/2014/main" id="{9DC6839E-BC1F-6449-9B3D-A2FF34E83B8B}"/>
              </a:ext>
            </a:extLst>
          </p:cNvPr>
          <p:cNvSpPr txBox="1"/>
          <p:nvPr/>
        </p:nvSpPr>
        <p:spPr>
          <a:xfrm>
            <a:off x="6478634" y="1148861"/>
            <a:ext cx="5713366" cy="4832092"/>
          </a:xfrm>
          <a:prstGeom prst="rect">
            <a:avLst/>
          </a:prstGeom>
          <a:noFill/>
        </p:spPr>
        <p:txBody>
          <a:bodyPr wrap="square" rtlCol="0">
            <a:spAutoFit/>
          </a:bodyPr>
          <a:lstStyle/>
          <a:p>
            <a:pPr algn="ctr"/>
            <a:r>
              <a:rPr lang="en-IN" sz="2000" i="1" u="sng" dirty="0">
                <a:solidFill>
                  <a:schemeClr val="bg1"/>
                </a:solidFill>
                <a:latin typeface="Arial Black" panose="020B0A04020102020204" pitchFamily="34" charset="0"/>
              </a:rPr>
              <a:t>L293D: H-bridge Motor Driver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L293D is a quadruple high-current half-H driver IC.</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Designed to control inductive loads such as DC motors and stepper motors.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Can drive up to two DC motors bidirectionally or one stepper motor.</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Operating voltage range typically from 4.5V to 36V.</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Maximum continuous output current per channel: 600mA.</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Peak output current per channel: 1.2A.</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Contains built-in diodes for protection against back EMF (Electromotive Force) from inductive loads.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Requires external control signals to determine motor direction and speed.</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Internal thermal shutdown and overload protection mechanisms.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Widely used in robotics, automation, and motor control projects.</a:t>
            </a:r>
          </a:p>
          <a:p>
            <a:pPr marL="342900" indent="-34290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Available in various package types including DIP and SOIC.</a:t>
            </a:r>
            <a:endParaRPr lang="en-IN"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162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1527</Words>
  <Application>Microsoft Office PowerPoint</Application>
  <PresentationFormat>Widescreen</PresentationFormat>
  <Paragraphs>172</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Blackadder ITC</vt:lpstr>
      <vt:lpstr>Bodoni MT</vt:lpstr>
      <vt:lpstr>Calibri</vt:lpstr>
      <vt:lpstr>Calibri Light</vt:lpstr>
      <vt:lpstr>Dungeon</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Krishanu Bandyopadhyay</dc:creator>
  <cp:lastModifiedBy>Krishanu Bandyopadhyay</cp:lastModifiedBy>
  <cp:revision>4</cp:revision>
  <dcterms:created xsi:type="dcterms:W3CDTF">2024-03-31T11:26:19Z</dcterms:created>
  <dcterms:modified xsi:type="dcterms:W3CDTF">2024-03-31T16:58:58Z</dcterms:modified>
</cp:coreProperties>
</file>